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35"/>
  </p:notesMasterIdLst>
  <p:sldIdLst>
    <p:sldId id="256" r:id="rId2"/>
    <p:sldId id="257" r:id="rId3"/>
    <p:sldId id="271" r:id="rId4"/>
    <p:sldId id="273" r:id="rId5"/>
    <p:sldId id="274" r:id="rId6"/>
    <p:sldId id="275" r:id="rId7"/>
    <p:sldId id="258" r:id="rId8"/>
    <p:sldId id="276" r:id="rId9"/>
    <p:sldId id="277" r:id="rId10"/>
    <p:sldId id="278" r:id="rId11"/>
    <p:sldId id="259" r:id="rId12"/>
    <p:sldId id="279" r:id="rId13"/>
    <p:sldId id="261" r:id="rId14"/>
    <p:sldId id="262" r:id="rId15"/>
    <p:sldId id="263" r:id="rId16"/>
    <p:sldId id="280" r:id="rId17"/>
    <p:sldId id="281" r:id="rId18"/>
    <p:sldId id="282" r:id="rId19"/>
    <p:sldId id="283" r:id="rId20"/>
    <p:sldId id="264" r:id="rId21"/>
    <p:sldId id="265" r:id="rId22"/>
    <p:sldId id="284" r:id="rId23"/>
    <p:sldId id="285" r:id="rId24"/>
    <p:sldId id="267" r:id="rId25"/>
    <p:sldId id="286" r:id="rId26"/>
    <p:sldId id="288" r:id="rId27"/>
    <p:sldId id="268" r:id="rId28"/>
    <p:sldId id="269" r:id="rId29"/>
    <p:sldId id="289" r:id="rId30"/>
    <p:sldId id="290" r:id="rId31"/>
    <p:sldId id="272" r:id="rId32"/>
    <p:sldId id="291" r:id="rId33"/>
    <p:sldId id="292" r:id="rId3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B98D8A-C72C-4FC3-9A99-F3E7B4B89FC4}" v="7" dt="2023-11-30T15:35:53.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60" d="100"/>
          <a:sy n="60" d="100"/>
        </p:scale>
        <p:origin x="918"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LARDO VAZQUEZ, RAFAEL" userId="9573018d-b332-4486-8ae2-ffd5871b62fb" providerId="ADAL" clId="{82B98D8A-C72C-4FC3-9A99-F3E7B4B89FC4}"/>
    <pc:docChg chg="undo redo custSel addSld delSld modSld">
      <pc:chgData name="GALLARDO VAZQUEZ, RAFAEL" userId="9573018d-b332-4486-8ae2-ffd5871b62fb" providerId="ADAL" clId="{82B98D8A-C72C-4FC3-9A99-F3E7B4B89FC4}" dt="2023-11-30T15:51:07.546" v="2850" actId="26606"/>
      <pc:docMkLst>
        <pc:docMk/>
      </pc:docMkLst>
      <pc:sldChg chg="addSp modSp mod setBg">
        <pc:chgData name="GALLARDO VAZQUEZ, RAFAEL" userId="9573018d-b332-4486-8ae2-ffd5871b62fb" providerId="ADAL" clId="{82B98D8A-C72C-4FC3-9A99-F3E7B4B89FC4}" dt="2023-11-30T14:54:24.129" v="1110" actId="26606"/>
        <pc:sldMkLst>
          <pc:docMk/>
          <pc:sldMk cId="3613672638" sldId="257"/>
        </pc:sldMkLst>
        <pc:spChg chg="mod">
          <ac:chgData name="GALLARDO VAZQUEZ, RAFAEL" userId="9573018d-b332-4486-8ae2-ffd5871b62fb" providerId="ADAL" clId="{82B98D8A-C72C-4FC3-9A99-F3E7B4B89FC4}" dt="2023-11-30T14:54:24.129" v="1110" actId="26606"/>
          <ac:spMkLst>
            <pc:docMk/>
            <pc:sldMk cId="3613672638" sldId="257"/>
            <ac:spMk id="2" creationId="{17D4D209-C444-41C8-3915-A902505D250D}"/>
          </ac:spMkLst>
        </pc:spChg>
        <pc:spChg chg="mod">
          <ac:chgData name="GALLARDO VAZQUEZ, RAFAEL" userId="9573018d-b332-4486-8ae2-ffd5871b62fb" providerId="ADAL" clId="{82B98D8A-C72C-4FC3-9A99-F3E7B4B89FC4}" dt="2023-11-30T14:54:24.129" v="1110" actId="26606"/>
          <ac:spMkLst>
            <pc:docMk/>
            <pc:sldMk cId="3613672638" sldId="257"/>
            <ac:spMk id="3" creationId="{7C6E090C-77C1-7FAE-FDD1-7A151F176FD3}"/>
          </ac:spMkLst>
        </pc:spChg>
        <pc:spChg chg="mod">
          <ac:chgData name="GALLARDO VAZQUEZ, RAFAEL" userId="9573018d-b332-4486-8ae2-ffd5871b62fb" providerId="ADAL" clId="{82B98D8A-C72C-4FC3-9A99-F3E7B4B89FC4}" dt="2023-11-30T14:54:24.129" v="1110" actId="26606"/>
          <ac:spMkLst>
            <pc:docMk/>
            <pc:sldMk cId="3613672638" sldId="257"/>
            <ac:spMk id="4" creationId="{C0132E7A-0FC2-2F83-75CD-885451258CDE}"/>
          </ac:spMkLst>
        </pc:spChg>
        <pc:spChg chg="add">
          <ac:chgData name="GALLARDO VAZQUEZ, RAFAEL" userId="9573018d-b332-4486-8ae2-ffd5871b62fb" providerId="ADAL" clId="{82B98D8A-C72C-4FC3-9A99-F3E7B4B89FC4}" dt="2023-11-30T14:54:24.129" v="1110" actId="26606"/>
          <ac:spMkLst>
            <pc:docMk/>
            <pc:sldMk cId="3613672638" sldId="257"/>
            <ac:spMk id="10" creationId="{39E3965E-AC41-4711-9D10-E25ABB132D86}"/>
          </ac:spMkLst>
        </pc:spChg>
        <pc:spChg chg="add">
          <ac:chgData name="GALLARDO VAZQUEZ, RAFAEL" userId="9573018d-b332-4486-8ae2-ffd5871b62fb" providerId="ADAL" clId="{82B98D8A-C72C-4FC3-9A99-F3E7B4B89FC4}" dt="2023-11-30T14:54:24.129" v="1110" actId="26606"/>
          <ac:spMkLst>
            <pc:docMk/>
            <pc:sldMk cId="3613672638" sldId="257"/>
            <ac:spMk id="14" creationId="{F452A527-3631-41ED-858D-3777A7D1496A}"/>
          </ac:spMkLst>
        </pc:spChg>
        <pc:picChg chg="add">
          <ac:chgData name="GALLARDO VAZQUEZ, RAFAEL" userId="9573018d-b332-4486-8ae2-ffd5871b62fb" providerId="ADAL" clId="{82B98D8A-C72C-4FC3-9A99-F3E7B4B89FC4}" dt="2023-11-30T14:54:24.129" v="1110" actId="26606"/>
          <ac:picMkLst>
            <pc:docMk/>
            <pc:sldMk cId="3613672638" sldId="257"/>
            <ac:picMk id="6" creationId="{FC730B32-DC2E-42D7-A341-9A72413BA1A5}"/>
          </ac:picMkLst>
        </pc:picChg>
        <pc:cxnChg chg="add">
          <ac:chgData name="GALLARDO VAZQUEZ, RAFAEL" userId="9573018d-b332-4486-8ae2-ffd5871b62fb" providerId="ADAL" clId="{82B98D8A-C72C-4FC3-9A99-F3E7B4B89FC4}" dt="2023-11-30T14:54:24.129" v="1110" actId="26606"/>
          <ac:cxnSpMkLst>
            <pc:docMk/>
            <pc:sldMk cId="3613672638" sldId="257"/>
            <ac:cxnSpMk id="12" creationId="{1F5DC8C3-BA5F-4EED-BB9A-A14272BD82A1}"/>
          </ac:cxnSpMkLst>
        </pc:cxnChg>
        <pc:cxnChg chg="add">
          <ac:chgData name="GALLARDO VAZQUEZ, RAFAEL" userId="9573018d-b332-4486-8ae2-ffd5871b62fb" providerId="ADAL" clId="{82B98D8A-C72C-4FC3-9A99-F3E7B4B89FC4}" dt="2023-11-30T14:54:24.129" v="1110" actId="26606"/>
          <ac:cxnSpMkLst>
            <pc:docMk/>
            <pc:sldMk cId="3613672638" sldId="257"/>
            <ac:cxnSpMk id="16" creationId="{D28A9C89-B313-458F-9C85-515930A51A93}"/>
          </ac:cxnSpMkLst>
        </pc:cxnChg>
      </pc:sldChg>
      <pc:sldChg chg="addSp modSp mod setBg">
        <pc:chgData name="GALLARDO VAZQUEZ, RAFAEL" userId="9573018d-b332-4486-8ae2-ffd5871b62fb" providerId="ADAL" clId="{82B98D8A-C72C-4FC3-9A99-F3E7B4B89FC4}" dt="2023-11-30T14:54:30.664" v="1111" actId="26606"/>
        <pc:sldMkLst>
          <pc:docMk/>
          <pc:sldMk cId="2074691025" sldId="258"/>
        </pc:sldMkLst>
        <pc:spChg chg="mod">
          <ac:chgData name="GALLARDO VAZQUEZ, RAFAEL" userId="9573018d-b332-4486-8ae2-ffd5871b62fb" providerId="ADAL" clId="{82B98D8A-C72C-4FC3-9A99-F3E7B4B89FC4}" dt="2023-11-30T14:54:30.664" v="1111" actId="26606"/>
          <ac:spMkLst>
            <pc:docMk/>
            <pc:sldMk cId="2074691025" sldId="258"/>
            <ac:spMk id="2" creationId="{17D4D209-C444-41C8-3915-A902505D250D}"/>
          </ac:spMkLst>
        </pc:spChg>
        <pc:spChg chg="mod">
          <ac:chgData name="GALLARDO VAZQUEZ, RAFAEL" userId="9573018d-b332-4486-8ae2-ffd5871b62fb" providerId="ADAL" clId="{82B98D8A-C72C-4FC3-9A99-F3E7B4B89FC4}" dt="2023-11-30T14:54:30.664" v="1111" actId="26606"/>
          <ac:spMkLst>
            <pc:docMk/>
            <pc:sldMk cId="2074691025" sldId="258"/>
            <ac:spMk id="3" creationId="{7C6E090C-77C1-7FAE-FDD1-7A151F176FD3}"/>
          </ac:spMkLst>
        </pc:spChg>
        <pc:spChg chg="mod">
          <ac:chgData name="GALLARDO VAZQUEZ, RAFAEL" userId="9573018d-b332-4486-8ae2-ffd5871b62fb" providerId="ADAL" clId="{82B98D8A-C72C-4FC3-9A99-F3E7B4B89FC4}" dt="2023-11-30T14:54:30.664" v="1111" actId="26606"/>
          <ac:spMkLst>
            <pc:docMk/>
            <pc:sldMk cId="2074691025" sldId="258"/>
            <ac:spMk id="4" creationId="{D7E49CDC-987F-461A-7ED4-8BEC9E30589B}"/>
          </ac:spMkLst>
        </pc:spChg>
        <pc:spChg chg="add">
          <ac:chgData name="GALLARDO VAZQUEZ, RAFAEL" userId="9573018d-b332-4486-8ae2-ffd5871b62fb" providerId="ADAL" clId="{82B98D8A-C72C-4FC3-9A99-F3E7B4B89FC4}" dt="2023-11-30T14:54:30.664" v="1111" actId="26606"/>
          <ac:spMkLst>
            <pc:docMk/>
            <pc:sldMk cId="2074691025" sldId="258"/>
            <ac:spMk id="10" creationId="{39E3965E-AC41-4711-9D10-E25ABB132D86}"/>
          </ac:spMkLst>
        </pc:spChg>
        <pc:spChg chg="add">
          <ac:chgData name="GALLARDO VAZQUEZ, RAFAEL" userId="9573018d-b332-4486-8ae2-ffd5871b62fb" providerId="ADAL" clId="{82B98D8A-C72C-4FC3-9A99-F3E7B4B89FC4}" dt="2023-11-30T14:54:30.664" v="1111" actId="26606"/>
          <ac:spMkLst>
            <pc:docMk/>
            <pc:sldMk cId="2074691025" sldId="258"/>
            <ac:spMk id="14" creationId="{F452A527-3631-41ED-858D-3777A7D1496A}"/>
          </ac:spMkLst>
        </pc:spChg>
        <pc:picChg chg="add">
          <ac:chgData name="GALLARDO VAZQUEZ, RAFAEL" userId="9573018d-b332-4486-8ae2-ffd5871b62fb" providerId="ADAL" clId="{82B98D8A-C72C-4FC3-9A99-F3E7B4B89FC4}" dt="2023-11-30T14:54:30.664" v="1111" actId="26606"/>
          <ac:picMkLst>
            <pc:docMk/>
            <pc:sldMk cId="2074691025" sldId="258"/>
            <ac:picMk id="6" creationId="{0382D223-D823-D9F4-8DE8-68ED70641CE0}"/>
          </ac:picMkLst>
        </pc:picChg>
        <pc:cxnChg chg="add">
          <ac:chgData name="GALLARDO VAZQUEZ, RAFAEL" userId="9573018d-b332-4486-8ae2-ffd5871b62fb" providerId="ADAL" clId="{82B98D8A-C72C-4FC3-9A99-F3E7B4B89FC4}" dt="2023-11-30T14:54:30.664" v="1111" actId="26606"/>
          <ac:cxnSpMkLst>
            <pc:docMk/>
            <pc:sldMk cId="2074691025" sldId="258"/>
            <ac:cxnSpMk id="12" creationId="{1F5DC8C3-BA5F-4EED-BB9A-A14272BD82A1}"/>
          </ac:cxnSpMkLst>
        </pc:cxnChg>
        <pc:cxnChg chg="add">
          <ac:chgData name="GALLARDO VAZQUEZ, RAFAEL" userId="9573018d-b332-4486-8ae2-ffd5871b62fb" providerId="ADAL" clId="{82B98D8A-C72C-4FC3-9A99-F3E7B4B89FC4}" dt="2023-11-30T14:54:30.664" v="1111" actId="26606"/>
          <ac:cxnSpMkLst>
            <pc:docMk/>
            <pc:sldMk cId="2074691025" sldId="258"/>
            <ac:cxnSpMk id="16" creationId="{D28A9C89-B313-458F-9C85-515930A51A93}"/>
          </ac:cxnSpMkLst>
        </pc:cxnChg>
      </pc:sldChg>
      <pc:sldChg chg="addSp modSp mod setBg">
        <pc:chgData name="GALLARDO VAZQUEZ, RAFAEL" userId="9573018d-b332-4486-8ae2-ffd5871b62fb" providerId="ADAL" clId="{82B98D8A-C72C-4FC3-9A99-F3E7B4B89FC4}" dt="2023-11-30T14:54:43.909" v="1125" actId="20577"/>
        <pc:sldMkLst>
          <pc:docMk/>
          <pc:sldMk cId="1982455944" sldId="259"/>
        </pc:sldMkLst>
        <pc:spChg chg="mod">
          <ac:chgData name="GALLARDO VAZQUEZ, RAFAEL" userId="9573018d-b332-4486-8ae2-ffd5871b62fb" providerId="ADAL" clId="{82B98D8A-C72C-4FC3-9A99-F3E7B4B89FC4}" dt="2023-11-30T14:54:43.909" v="1125" actId="20577"/>
          <ac:spMkLst>
            <pc:docMk/>
            <pc:sldMk cId="1982455944" sldId="259"/>
            <ac:spMk id="2" creationId="{17D4D209-C444-41C8-3915-A902505D250D}"/>
          </ac:spMkLst>
        </pc:spChg>
        <pc:spChg chg="mod">
          <ac:chgData name="GALLARDO VAZQUEZ, RAFAEL" userId="9573018d-b332-4486-8ae2-ffd5871b62fb" providerId="ADAL" clId="{82B98D8A-C72C-4FC3-9A99-F3E7B4B89FC4}" dt="2023-11-30T14:54:37.814" v="1112" actId="26606"/>
          <ac:spMkLst>
            <pc:docMk/>
            <pc:sldMk cId="1982455944" sldId="259"/>
            <ac:spMk id="3" creationId="{7C6E090C-77C1-7FAE-FDD1-7A151F176FD3}"/>
          </ac:spMkLst>
        </pc:spChg>
        <pc:spChg chg="mod">
          <ac:chgData name="GALLARDO VAZQUEZ, RAFAEL" userId="9573018d-b332-4486-8ae2-ffd5871b62fb" providerId="ADAL" clId="{82B98D8A-C72C-4FC3-9A99-F3E7B4B89FC4}" dt="2023-11-30T14:54:37.814" v="1112" actId="26606"/>
          <ac:spMkLst>
            <pc:docMk/>
            <pc:sldMk cId="1982455944" sldId="259"/>
            <ac:spMk id="4" creationId="{FF84A342-1FFD-9921-E867-95FCBFB832BC}"/>
          </ac:spMkLst>
        </pc:spChg>
        <pc:spChg chg="add">
          <ac:chgData name="GALLARDO VAZQUEZ, RAFAEL" userId="9573018d-b332-4486-8ae2-ffd5871b62fb" providerId="ADAL" clId="{82B98D8A-C72C-4FC3-9A99-F3E7B4B89FC4}" dt="2023-11-30T14:54:37.814" v="1112" actId="26606"/>
          <ac:spMkLst>
            <pc:docMk/>
            <pc:sldMk cId="1982455944" sldId="259"/>
            <ac:spMk id="10" creationId="{39E3965E-AC41-4711-9D10-E25ABB132D86}"/>
          </ac:spMkLst>
        </pc:spChg>
        <pc:spChg chg="add">
          <ac:chgData name="GALLARDO VAZQUEZ, RAFAEL" userId="9573018d-b332-4486-8ae2-ffd5871b62fb" providerId="ADAL" clId="{82B98D8A-C72C-4FC3-9A99-F3E7B4B89FC4}" dt="2023-11-30T14:54:37.814" v="1112" actId="26606"/>
          <ac:spMkLst>
            <pc:docMk/>
            <pc:sldMk cId="1982455944" sldId="259"/>
            <ac:spMk id="14" creationId="{A9286AD2-18A9-4868-A4E3-7A2097A20810}"/>
          </ac:spMkLst>
        </pc:spChg>
        <pc:picChg chg="add">
          <ac:chgData name="GALLARDO VAZQUEZ, RAFAEL" userId="9573018d-b332-4486-8ae2-ffd5871b62fb" providerId="ADAL" clId="{82B98D8A-C72C-4FC3-9A99-F3E7B4B89FC4}" dt="2023-11-30T14:54:37.814" v="1112" actId="26606"/>
          <ac:picMkLst>
            <pc:docMk/>
            <pc:sldMk cId="1982455944" sldId="259"/>
            <ac:picMk id="6" creationId="{0BE87C9F-27A1-208A-1C28-B7486BE8FA0D}"/>
          </ac:picMkLst>
        </pc:picChg>
        <pc:cxnChg chg="add">
          <ac:chgData name="GALLARDO VAZQUEZ, RAFAEL" userId="9573018d-b332-4486-8ae2-ffd5871b62fb" providerId="ADAL" clId="{82B98D8A-C72C-4FC3-9A99-F3E7B4B89FC4}" dt="2023-11-30T14:54:37.814" v="1112" actId="26606"/>
          <ac:cxnSpMkLst>
            <pc:docMk/>
            <pc:sldMk cId="1982455944" sldId="259"/>
            <ac:cxnSpMk id="12" creationId="{1F5DC8C3-BA5F-4EED-BB9A-A14272BD82A1}"/>
          </ac:cxnSpMkLst>
        </pc:cxnChg>
        <pc:cxnChg chg="add">
          <ac:chgData name="GALLARDO VAZQUEZ, RAFAEL" userId="9573018d-b332-4486-8ae2-ffd5871b62fb" providerId="ADAL" clId="{82B98D8A-C72C-4FC3-9A99-F3E7B4B89FC4}" dt="2023-11-30T14:54:37.814" v="1112" actId="26606"/>
          <ac:cxnSpMkLst>
            <pc:docMk/>
            <pc:sldMk cId="1982455944" sldId="259"/>
            <ac:cxnSpMk id="16" creationId="{E7A7CD63-7EC3-44F3-95D0-595C4019FF24}"/>
          </ac:cxnSpMkLst>
        </pc:cxnChg>
      </pc:sldChg>
      <pc:sldChg chg="del">
        <pc:chgData name="GALLARDO VAZQUEZ, RAFAEL" userId="9573018d-b332-4486-8ae2-ffd5871b62fb" providerId="ADAL" clId="{82B98D8A-C72C-4FC3-9A99-F3E7B4B89FC4}" dt="2023-11-30T14:54:15.474" v="1109" actId="47"/>
        <pc:sldMkLst>
          <pc:docMk/>
          <pc:sldMk cId="256078335" sldId="260"/>
        </pc:sldMkLst>
      </pc:sldChg>
      <pc:sldChg chg="addSp modSp mod setBg">
        <pc:chgData name="GALLARDO VAZQUEZ, RAFAEL" userId="9573018d-b332-4486-8ae2-ffd5871b62fb" providerId="ADAL" clId="{82B98D8A-C72C-4FC3-9A99-F3E7B4B89FC4}" dt="2023-11-30T14:55:10.459" v="1126" actId="26606"/>
        <pc:sldMkLst>
          <pc:docMk/>
          <pc:sldMk cId="2035207338" sldId="261"/>
        </pc:sldMkLst>
        <pc:spChg chg="mod">
          <ac:chgData name="GALLARDO VAZQUEZ, RAFAEL" userId="9573018d-b332-4486-8ae2-ffd5871b62fb" providerId="ADAL" clId="{82B98D8A-C72C-4FC3-9A99-F3E7B4B89FC4}" dt="2023-11-30T14:55:10.459" v="1126" actId="26606"/>
          <ac:spMkLst>
            <pc:docMk/>
            <pc:sldMk cId="2035207338" sldId="261"/>
            <ac:spMk id="2" creationId="{17D4D209-C444-41C8-3915-A902505D250D}"/>
          </ac:spMkLst>
        </pc:spChg>
        <pc:spChg chg="mod">
          <ac:chgData name="GALLARDO VAZQUEZ, RAFAEL" userId="9573018d-b332-4486-8ae2-ffd5871b62fb" providerId="ADAL" clId="{82B98D8A-C72C-4FC3-9A99-F3E7B4B89FC4}" dt="2023-11-30T14:55:10.459" v="1126" actId="26606"/>
          <ac:spMkLst>
            <pc:docMk/>
            <pc:sldMk cId="2035207338" sldId="261"/>
            <ac:spMk id="3" creationId="{7C6E090C-77C1-7FAE-FDD1-7A151F176FD3}"/>
          </ac:spMkLst>
        </pc:spChg>
        <pc:spChg chg="mod">
          <ac:chgData name="GALLARDO VAZQUEZ, RAFAEL" userId="9573018d-b332-4486-8ae2-ffd5871b62fb" providerId="ADAL" clId="{82B98D8A-C72C-4FC3-9A99-F3E7B4B89FC4}" dt="2023-11-30T14:55:10.459" v="1126" actId="26606"/>
          <ac:spMkLst>
            <pc:docMk/>
            <pc:sldMk cId="2035207338" sldId="261"/>
            <ac:spMk id="4" creationId="{EC578A6C-ECB5-D16C-35D0-7381CC58A9F2}"/>
          </ac:spMkLst>
        </pc:spChg>
        <pc:spChg chg="add">
          <ac:chgData name="GALLARDO VAZQUEZ, RAFAEL" userId="9573018d-b332-4486-8ae2-ffd5871b62fb" providerId="ADAL" clId="{82B98D8A-C72C-4FC3-9A99-F3E7B4B89FC4}" dt="2023-11-30T14:55:10.459" v="1126" actId="26606"/>
          <ac:spMkLst>
            <pc:docMk/>
            <pc:sldMk cId="2035207338" sldId="261"/>
            <ac:spMk id="10" creationId="{39E3965E-AC41-4711-9D10-E25ABB132D86}"/>
          </ac:spMkLst>
        </pc:spChg>
        <pc:spChg chg="add">
          <ac:chgData name="GALLARDO VAZQUEZ, RAFAEL" userId="9573018d-b332-4486-8ae2-ffd5871b62fb" providerId="ADAL" clId="{82B98D8A-C72C-4FC3-9A99-F3E7B4B89FC4}" dt="2023-11-30T14:55:10.459" v="1126" actId="26606"/>
          <ac:spMkLst>
            <pc:docMk/>
            <pc:sldMk cId="2035207338" sldId="261"/>
            <ac:spMk id="14" creationId="{A9286AD2-18A9-4868-A4E3-7A2097A20810}"/>
          </ac:spMkLst>
        </pc:spChg>
        <pc:picChg chg="add">
          <ac:chgData name="GALLARDO VAZQUEZ, RAFAEL" userId="9573018d-b332-4486-8ae2-ffd5871b62fb" providerId="ADAL" clId="{82B98D8A-C72C-4FC3-9A99-F3E7B4B89FC4}" dt="2023-11-30T14:55:10.459" v="1126" actId="26606"/>
          <ac:picMkLst>
            <pc:docMk/>
            <pc:sldMk cId="2035207338" sldId="261"/>
            <ac:picMk id="6" creationId="{2D17FCBD-D0D6-6FB0-8C98-629CE104B18D}"/>
          </ac:picMkLst>
        </pc:picChg>
        <pc:cxnChg chg="add">
          <ac:chgData name="GALLARDO VAZQUEZ, RAFAEL" userId="9573018d-b332-4486-8ae2-ffd5871b62fb" providerId="ADAL" clId="{82B98D8A-C72C-4FC3-9A99-F3E7B4B89FC4}" dt="2023-11-30T14:55:10.459" v="1126" actId="26606"/>
          <ac:cxnSpMkLst>
            <pc:docMk/>
            <pc:sldMk cId="2035207338" sldId="261"/>
            <ac:cxnSpMk id="12" creationId="{1F5DC8C3-BA5F-4EED-BB9A-A14272BD82A1}"/>
          </ac:cxnSpMkLst>
        </pc:cxnChg>
        <pc:cxnChg chg="add">
          <ac:chgData name="GALLARDO VAZQUEZ, RAFAEL" userId="9573018d-b332-4486-8ae2-ffd5871b62fb" providerId="ADAL" clId="{82B98D8A-C72C-4FC3-9A99-F3E7B4B89FC4}" dt="2023-11-30T14:55:10.459" v="1126" actId="26606"/>
          <ac:cxnSpMkLst>
            <pc:docMk/>
            <pc:sldMk cId="2035207338" sldId="261"/>
            <ac:cxnSpMk id="16" creationId="{E7A7CD63-7EC3-44F3-95D0-595C4019FF24}"/>
          </ac:cxnSpMkLst>
        </pc:cxnChg>
      </pc:sldChg>
      <pc:sldChg chg="addSp modSp mod setBg">
        <pc:chgData name="GALLARDO VAZQUEZ, RAFAEL" userId="9573018d-b332-4486-8ae2-ffd5871b62fb" providerId="ADAL" clId="{82B98D8A-C72C-4FC3-9A99-F3E7B4B89FC4}" dt="2023-11-30T14:57:19.269" v="1258" actId="26606"/>
        <pc:sldMkLst>
          <pc:docMk/>
          <pc:sldMk cId="939362637" sldId="262"/>
        </pc:sldMkLst>
        <pc:spChg chg="mod">
          <ac:chgData name="GALLARDO VAZQUEZ, RAFAEL" userId="9573018d-b332-4486-8ae2-ffd5871b62fb" providerId="ADAL" clId="{82B98D8A-C72C-4FC3-9A99-F3E7B4B89FC4}" dt="2023-11-30T14:57:19.269" v="1258" actId="26606"/>
          <ac:spMkLst>
            <pc:docMk/>
            <pc:sldMk cId="939362637" sldId="262"/>
            <ac:spMk id="2" creationId="{70F62717-9A93-0F95-7EA9-FE1956613948}"/>
          </ac:spMkLst>
        </pc:spChg>
        <pc:spChg chg="mod">
          <ac:chgData name="GALLARDO VAZQUEZ, RAFAEL" userId="9573018d-b332-4486-8ae2-ffd5871b62fb" providerId="ADAL" clId="{82B98D8A-C72C-4FC3-9A99-F3E7B4B89FC4}" dt="2023-11-30T14:57:19.269" v="1258" actId="26606"/>
          <ac:spMkLst>
            <pc:docMk/>
            <pc:sldMk cId="939362637" sldId="262"/>
            <ac:spMk id="3" creationId="{9FEF376C-F876-2BD5-9C9F-3B52840BF2CB}"/>
          </ac:spMkLst>
        </pc:spChg>
        <pc:spChg chg="mod">
          <ac:chgData name="GALLARDO VAZQUEZ, RAFAEL" userId="9573018d-b332-4486-8ae2-ffd5871b62fb" providerId="ADAL" clId="{82B98D8A-C72C-4FC3-9A99-F3E7B4B89FC4}" dt="2023-11-30T14:57:19.269" v="1258" actId="26606"/>
          <ac:spMkLst>
            <pc:docMk/>
            <pc:sldMk cId="939362637" sldId="262"/>
            <ac:spMk id="4" creationId="{ED318833-A0C9-B70A-061F-04DA6BBD88B0}"/>
          </ac:spMkLst>
        </pc:spChg>
        <pc:spChg chg="add">
          <ac:chgData name="GALLARDO VAZQUEZ, RAFAEL" userId="9573018d-b332-4486-8ae2-ffd5871b62fb" providerId="ADAL" clId="{82B98D8A-C72C-4FC3-9A99-F3E7B4B89FC4}" dt="2023-11-30T14:57:19.269" v="1258" actId="26606"/>
          <ac:spMkLst>
            <pc:docMk/>
            <pc:sldMk cId="939362637" sldId="262"/>
            <ac:spMk id="9" creationId="{3741B58E-3B65-4A01-A276-975AB2CF8A08}"/>
          </ac:spMkLst>
        </pc:spChg>
        <pc:spChg chg="add">
          <ac:chgData name="GALLARDO VAZQUEZ, RAFAEL" userId="9573018d-b332-4486-8ae2-ffd5871b62fb" providerId="ADAL" clId="{82B98D8A-C72C-4FC3-9A99-F3E7B4B89FC4}" dt="2023-11-30T14:57:19.269" v="1258" actId="26606"/>
          <ac:spMkLst>
            <pc:docMk/>
            <pc:sldMk cId="939362637" sldId="262"/>
            <ac:spMk id="11" creationId="{7AAC67C3-831B-4AB1-A259-DFB839CAFAFC}"/>
          </ac:spMkLst>
        </pc:spChg>
      </pc:sldChg>
      <pc:sldChg chg="addSp delSp modSp mod setBg addAnim delAnim setClrOvrMap">
        <pc:chgData name="GALLARDO VAZQUEZ, RAFAEL" userId="9573018d-b332-4486-8ae2-ffd5871b62fb" providerId="ADAL" clId="{82B98D8A-C72C-4FC3-9A99-F3E7B4B89FC4}" dt="2023-11-30T15:02:32.380" v="1295" actId="20577"/>
        <pc:sldMkLst>
          <pc:docMk/>
          <pc:sldMk cId="1215885780" sldId="263"/>
        </pc:sldMkLst>
        <pc:spChg chg="mod ord">
          <ac:chgData name="GALLARDO VAZQUEZ, RAFAEL" userId="9573018d-b332-4486-8ae2-ffd5871b62fb" providerId="ADAL" clId="{82B98D8A-C72C-4FC3-9A99-F3E7B4B89FC4}" dt="2023-11-30T15:02:27.494" v="1290" actId="26606"/>
          <ac:spMkLst>
            <pc:docMk/>
            <pc:sldMk cId="1215885780" sldId="263"/>
            <ac:spMk id="2" creationId="{B54EF22E-FFBD-84EA-F809-7BBABAE1563F}"/>
          </ac:spMkLst>
        </pc:spChg>
        <pc:spChg chg="del">
          <ac:chgData name="GALLARDO VAZQUEZ, RAFAEL" userId="9573018d-b332-4486-8ae2-ffd5871b62fb" providerId="ADAL" clId="{82B98D8A-C72C-4FC3-9A99-F3E7B4B89FC4}" dt="2023-11-30T15:01:51.324" v="1259" actId="22"/>
          <ac:spMkLst>
            <pc:docMk/>
            <pc:sldMk cId="1215885780" sldId="263"/>
            <ac:spMk id="3" creationId="{39C8BA95-FBAA-057C-6A65-702C10C5BA03}"/>
          </ac:spMkLst>
        </pc:spChg>
        <pc:spChg chg="mod">
          <ac:chgData name="GALLARDO VAZQUEZ, RAFAEL" userId="9573018d-b332-4486-8ae2-ffd5871b62fb" providerId="ADAL" clId="{82B98D8A-C72C-4FC3-9A99-F3E7B4B89FC4}" dt="2023-11-30T15:02:27.494" v="1290" actId="26606"/>
          <ac:spMkLst>
            <pc:docMk/>
            <pc:sldMk cId="1215885780" sldId="263"/>
            <ac:spMk id="4" creationId="{CBB3C672-DA1E-E5F3-E1D2-7A19D92BBEF2}"/>
          </ac:spMkLst>
        </pc:spChg>
        <pc:spChg chg="add mod">
          <ac:chgData name="GALLARDO VAZQUEZ, RAFAEL" userId="9573018d-b332-4486-8ae2-ffd5871b62fb" providerId="ADAL" clId="{82B98D8A-C72C-4FC3-9A99-F3E7B4B89FC4}" dt="2023-11-30T15:02:32.380" v="1295" actId="20577"/>
          <ac:spMkLst>
            <pc:docMk/>
            <pc:sldMk cId="1215885780" sldId="263"/>
            <ac:spMk id="10" creationId="{42218FA9-295B-0D36-5686-EBF1859EC283}"/>
          </ac:spMkLst>
        </pc:spChg>
        <pc:spChg chg="add del">
          <ac:chgData name="GALLARDO VAZQUEZ, RAFAEL" userId="9573018d-b332-4486-8ae2-ffd5871b62fb" providerId="ADAL" clId="{82B98D8A-C72C-4FC3-9A99-F3E7B4B89FC4}" dt="2023-11-30T15:02:29.130" v="1293" actId="26606"/>
          <ac:spMkLst>
            <pc:docMk/>
            <pc:sldMk cId="1215885780" sldId="263"/>
            <ac:spMk id="13" creationId="{873ECEC8-0F24-45B8-950F-35FC94BCEAC8}"/>
          </ac:spMkLst>
        </pc:spChg>
        <pc:spChg chg="add del">
          <ac:chgData name="GALLARDO VAZQUEZ, RAFAEL" userId="9573018d-b332-4486-8ae2-ffd5871b62fb" providerId="ADAL" clId="{82B98D8A-C72C-4FC3-9A99-F3E7B4B89FC4}" dt="2023-11-30T15:02:29.130" v="1293" actId="26606"/>
          <ac:spMkLst>
            <pc:docMk/>
            <pc:sldMk cId="1215885780" sldId="263"/>
            <ac:spMk id="17" creationId="{8B53612E-ADB2-4457-9688-89506397AF28}"/>
          </ac:spMkLst>
        </pc:spChg>
        <pc:spChg chg="add del">
          <ac:chgData name="GALLARDO VAZQUEZ, RAFAEL" userId="9573018d-b332-4486-8ae2-ffd5871b62fb" providerId="ADAL" clId="{82B98D8A-C72C-4FC3-9A99-F3E7B4B89FC4}" dt="2023-11-30T15:02:27.494" v="1290" actId="26606"/>
          <ac:spMkLst>
            <pc:docMk/>
            <pc:sldMk cId="1215885780" sldId="263"/>
            <ac:spMk id="22" creationId="{39E3965E-AC41-4711-9D10-E25ABB132D86}"/>
          </ac:spMkLst>
        </pc:spChg>
        <pc:spChg chg="add del">
          <ac:chgData name="GALLARDO VAZQUEZ, RAFAEL" userId="9573018d-b332-4486-8ae2-ffd5871b62fb" providerId="ADAL" clId="{82B98D8A-C72C-4FC3-9A99-F3E7B4B89FC4}" dt="2023-11-30T15:02:27.494" v="1290" actId="26606"/>
          <ac:spMkLst>
            <pc:docMk/>
            <pc:sldMk cId="1215885780" sldId="263"/>
            <ac:spMk id="26" creationId="{0B4FB531-34DA-4777-9BD5-5B885DC38198}"/>
          </ac:spMkLst>
        </pc:spChg>
        <pc:spChg chg="add del">
          <ac:chgData name="GALLARDO VAZQUEZ, RAFAEL" userId="9573018d-b332-4486-8ae2-ffd5871b62fb" providerId="ADAL" clId="{82B98D8A-C72C-4FC3-9A99-F3E7B4B89FC4}" dt="2023-11-30T15:02:29.130" v="1293" actId="26606"/>
          <ac:spMkLst>
            <pc:docMk/>
            <pc:sldMk cId="1215885780" sldId="263"/>
            <ac:spMk id="30" creationId="{873ECEC8-0F24-45B8-950F-35FC94BCEAC8}"/>
          </ac:spMkLst>
        </pc:spChg>
        <pc:spChg chg="add del">
          <ac:chgData name="GALLARDO VAZQUEZ, RAFAEL" userId="9573018d-b332-4486-8ae2-ffd5871b62fb" providerId="ADAL" clId="{82B98D8A-C72C-4FC3-9A99-F3E7B4B89FC4}" dt="2023-11-30T15:02:29.130" v="1293" actId="26606"/>
          <ac:spMkLst>
            <pc:docMk/>
            <pc:sldMk cId="1215885780" sldId="263"/>
            <ac:spMk id="32" creationId="{8B53612E-ADB2-4457-9688-89506397AF28}"/>
          </ac:spMkLst>
        </pc:spChg>
        <pc:picChg chg="add mod ord">
          <ac:chgData name="GALLARDO VAZQUEZ, RAFAEL" userId="9573018d-b332-4486-8ae2-ffd5871b62fb" providerId="ADAL" clId="{82B98D8A-C72C-4FC3-9A99-F3E7B4B89FC4}" dt="2023-11-30T15:02:27.494" v="1290" actId="26606"/>
          <ac:picMkLst>
            <pc:docMk/>
            <pc:sldMk cId="1215885780" sldId="263"/>
            <ac:picMk id="6" creationId="{1B791001-A038-4E84-FA64-1EFC4FA61966}"/>
          </ac:picMkLst>
        </pc:picChg>
        <pc:cxnChg chg="add del">
          <ac:chgData name="GALLARDO VAZQUEZ, RAFAEL" userId="9573018d-b332-4486-8ae2-ffd5871b62fb" providerId="ADAL" clId="{82B98D8A-C72C-4FC3-9A99-F3E7B4B89FC4}" dt="2023-11-30T15:02:29.130" v="1293" actId="26606"/>
          <ac:cxnSpMkLst>
            <pc:docMk/>
            <pc:sldMk cId="1215885780" sldId="263"/>
            <ac:cxnSpMk id="15" creationId="{89EB8C68-FF1B-4849-867B-32D29B19F102}"/>
          </ac:cxnSpMkLst>
        </pc:cxnChg>
        <pc:cxnChg chg="add del">
          <ac:chgData name="GALLARDO VAZQUEZ, RAFAEL" userId="9573018d-b332-4486-8ae2-ffd5871b62fb" providerId="ADAL" clId="{82B98D8A-C72C-4FC3-9A99-F3E7B4B89FC4}" dt="2023-11-30T15:02:27.494" v="1290" actId="26606"/>
          <ac:cxnSpMkLst>
            <pc:docMk/>
            <pc:sldMk cId="1215885780" sldId="263"/>
            <ac:cxnSpMk id="24" creationId="{1F5DC8C3-BA5F-4EED-BB9A-A14272BD82A1}"/>
          </ac:cxnSpMkLst>
        </pc:cxnChg>
        <pc:cxnChg chg="add del">
          <ac:chgData name="GALLARDO VAZQUEZ, RAFAEL" userId="9573018d-b332-4486-8ae2-ffd5871b62fb" providerId="ADAL" clId="{82B98D8A-C72C-4FC3-9A99-F3E7B4B89FC4}" dt="2023-11-30T15:02:27.494" v="1290" actId="26606"/>
          <ac:cxnSpMkLst>
            <pc:docMk/>
            <pc:sldMk cId="1215885780" sldId="263"/>
            <ac:cxnSpMk id="28" creationId="{D5B557D3-D7B4-404B-84A1-9BD182BE5B06}"/>
          </ac:cxnSpMkLst>
        </pc:cxnChg>
        <pc:cxnChg chg="add del">
          <ac:chgData name="GALLARDO VAZQUEZ, RAFAEL" userId="9573018d-b332-4486-8ae2-ffd5871b62fb" providerId="ADAL" clId="{82B98D8A-C72C-4FC3-9A99-F3E7B4B89FC4}" dt="2023-11-30T15:02:29.130" v="1293" actId="26606"/>
          <ac:cxnSpMkLst>
            <pc:docMk/>
            <pc:sldMk cId="1215885780" sldId="263"/>
            <ac:cxnSpMk id="31" creationId="{89EB8C68-FF1B-4849-867B-32D29B19F102}"/>
          </ac:cxnSpMkLst>
        </pc:cxnChg>
      </pc:sldChg>
      <pc:sldChg chg="addSp delSp modSp mod setBg">
        <pc:chgData name="GALLARDO VAZQUEZ, RAFAEL" userId="9573018d-b332-4486-8ae2-ffd5871b62fb" providerId="ADAL" clId="{82B98D8A-C72C-4FC3-9A99-F3E7B4B89FC4}" dt="2023-11-30T15:21:55.345" v="1414" actId="26606"/>
        <pc:sldMkLst>
          <pc:docMk/>
          <pc:sldMk cId="1751108281" sldId="264"/>
        </pc:sldMkLst>
        <pc:spChg chg="mod">
          <ac:chgData name="GALLARDO VAZQUEZ, RAFAEL" userId="9573018d-b332-4486-8ae2-ffd5871b62fb" providerId="ADAL" clId="{82B98D8A-C72C-4FC3-9A99-F3E7B4B89FC4}" dt="2023-11-30T15:21:55.345" v="1414" actId="26606"/>
          <ac:spMkLst>
            <pc:docMk/>
            <pc:sldMk cId="1751108281" sldId="264"/>
            <ac:spMk id="2" creationId="{A22D4365-5CE4-BD32-4ECD-50509AB166BB}"/>
          </ac:spMkLst>
        </pc:spChg>
        <pc:spChg chg="mod">
          <ac:chgData name="GALLARDO VAZQUEZ, RAFAEL" userId="9573018d-b332-4486-8ae2-ffd5871b62fb" providerId="ADAL" clId="{82B98D8A-C72C-4FC3-9A99-F3E7B4B89FC4}" dt="2023-11-30T15:21:55.345" v="1414" actId="26606"/>
          <ac:spMkLst>
            <pc:docMk/>
            <pc:sldMk cId="1751108281" sldId="264"/>
            <ac:spMk id="3" creationId="{7CD63256-602B-9A52-9323-A5A9CCAABB11}"/>
          </ac:spMkLst>
        </pc:spChg>
        <pc:spChg chg="mod">
          <ac:chgData name="GALLARDO VAZQUEZ, RAFAEL" userId="9573018d-b332-4486-8ae2-ffd5871b62fb" providerId="ADAL" clId="{82B98D8A-C72C-4FC3-9A99-F3E7B4B89FC4}" dt="2023-11-30T15:21:55.345" v="1414" actId="26606"/>
          <ac:spMkLst>
            <pc:docMk/>
            <pc:sldMk cId="1751108281" sldId="264"/>
            <ac:spMk id="4" creationId="{1A4EC37E-FD63-C8A1-86DC-1D913ED24D91}"/>
          </ac:spMkLst>
        </pc:spChg>
        <pc:spChg chg="add del">
          <ac:chgData name="GALLARDO VAZQUEZ, RAFAEL" userId="9573018d-b332-4486-8ae2-ffd5871b62fb" providerId="ADAL" clId="{82B98D8A-C72C-4FC3-9A99-F3E7B4B89FC4}" dt="2023-11-30T15:21:55.345" v="1414" actId="26606"/>
          <ac:spMkLst>
            <pc:docMk/>
            <pc:sldMk cId="1751108281" sldId="264"/>
            <ac:spMk id="11" creationId="{08CB54FC-0B2A-4107-9A70-958B90B76585}"/>
          </ac:spMkLst>
        </pc:spChg>
        <pc:spChg chg="add del">
          <ac:chgData name="GALLARDO VAZQUEZ, RAFAEL" userId="9573018d-b332-4486-8ae2-ffd5871b62fb" providerId="ADAL" clId="{82B98D8A-C72C-4FC3-9A99-F3E7B4B89FC4}" dt="2023-11-30T15:21:55.345" v="1414" actId="26606"/>
          <ac:spMkLst>
            <pc:docMk/>
            <pc:sldMk cId="1751108281" sldId="264"/>
            <ac:spMk id="15" creationId="{9AA76026-5689-4584-8D93-D71D739E61B5}"/>
          </ac:spMkLst>
        </pc:spChg>
        <pc:spChg chg="add">
          <ac:chgData name="GALLARDO VAZQUEZ, RAFAEL" userId="9573018d-b332-4486-8ae2-ffd5871b62fb" providerId="ADAL" clId="{82B98D8A-C72C-4FC3-9A99-F3E7B4B89FC4}" dt="2023-11-30T15:21:55.345" v="1414" actId="26606"/>
          <ac:spMkLst>
            <pc:docMk/>
            <pc:sldMk cId="1751108281" sldId="264"/>
            <ac:spMk id="20" creationId="{39E3965E-AC41-4711-9D10-E25ABB132D86}"/>
          </ac:spMkLst>
        </pc:spChg>
        <pc:spChg chg="add">
          <ac:chgData name="GALLARDO VAZQUEZ, RAFAEL" userId="9573018d-b332-4486-8ae2-ffd5871b62fb" providerId="ADAL" clId="{82B98D8A-C72C-4FC3-9A99-F3E7B4B89FC4}" dt="2023-11-30T15:21:55.345" v="1414" actId="26606"/>
          <ac:spMkLst>
            <pc:docMk/>
            <pc:sldMk cId="1751108281" sldId="264"/>
            <ac:spMk id="24" creationId="{2779F603-B669-4AD6-82F9-E09F76165B99}"/>
          </ac:spMkLst>
        </pc:spChg>
        <pc:spChg chg="add">
          <ac:chgData name="GALLARDO VAZQUEZ, RAFAEL" userId="9573018d-b332-4486-8ae2-ffd5871b62fb" providerId="ADAL" clId="{82B98D8A-C72C-4FC3-9A99-F3E7B4B89FC4}" dt="2023-11-30T15:21:55.345" v="1414" actId="26606"/>
          <ac:spMkLst>
            <pc:docMk/>
            <pc:sldMk cId="1751108281" sldId="264"/>
            <ac:spMk id="28" creationId="{596FA172-921E-4C46-94E3-3FC0695A7AA8}"/>
          </ac:spMkLst>
        </pc:spChg>
        <pc:picChg chg="add mod ord">
          <ac:chgData name="GALLARDO VAZQUEZ, RAFAEL" userId="9573018d-b332-4486-8ae2-ffd5871b62fb" providerId="ADAL" clId="{82B98D8A-C72C-4FC3-9A99-F3E7B4B89FC4}" dt="2023-11-30T15:21:55.345" v="1414" actId="26606"/>
          <ac:picMkLst>
            <pc:docMk/>
            <pc:sldMk cId="1751108281" sldId="264"/>
            <ac:picMk id="6" creationId="{1BEB21E6-FE25-1A99-6BDA-923B0E512C9C}"/>
          </ac:picMkLst>
        </pc:picChg>
        <pc:cxnChg chg="add del">
          <ac:chgData name="GALLARDO VAZQUEZ, RAFAEL" userId="9573018d-b332-4486-8ae2-ffd5871b62fb" providerId="ADAL" clId="{82B98D8A-C72C-4FC3-9A99-F3E7B4B89FC4}" dt="2023-11-30T15:21:55.345" v="1414" actId="26606"/>
          <ac:cxnSpMkLst>
            <pc:docMk/>
            <pc:sldMk cId="1751108281" sldId="264"/>
            <ac:cxnSpMk id="13" creationId="{7855A9B5-1710-4B19-B0F1-CDFDD4ED5B7E}"/>
          </ac:cxnSpMkLst>
        </pc:cxnChg>
        <pc:cxnChg chg="add">
          <ac:chgData name="GALLARDO VAZQUEZ, RAFAEL" userId="9573018d-b332-4486-8ae2-ffd5871b62fb" providerId="ADAL" clId="{82B98D8A-C72C-4FC3-9A99-F3E7B4B89FC4}" dt="2023-11-30T15:21:55.345" v="1414" actId="26606"/>
          <ac:cxnSpMkLst>
            <pc:docMk/>
            <pc:sldMk cId="1751108281" sldId="264"/>
            <ac:cxnSpMk id="22" creationId="{1F5DC8C3-BA5F-4EED-BB9A-A14272BD82A1}"/>
          </ac:cxnSpMkLst>
        </pc:cxnChg>
        <pc:cxnChg chg="add">
          <ac:chgData name="GALLARDO VAZQUEZ, RAFAEL" userId="9573018d-b332-4486-8ae2-ffd5871b62fb" providerId="ADAL" clId="{82B98D8A-C72C-4FC3-9A99-F3E7B4B89FC4}" dt="2023-11-30T15:21:55.345" v="1414" actId="26606"/>
          <ac:cxnSpMkLst>
            <pc:docMk/>
            <pc:sldMk cId="1751108281" sldId="264"/>
            <ac:cxnSpMk id="26" creationId="{7ABFD994-C2DC-4E7D-9411-C7FF7813EF47}"/>
          </ac:cxnSpMkLst>
        </pc:cxnChg>
      </pc:sldChg>
      <pc:sldChg chg="addSp delSp modSp mod setBg">
        <pc:chgData name="GALLARDO VAZQUEZ, RAFAEL" userId="9573018d-b332-4486-8ae2-ffd5871b62fb" providerId="ADAL" clId="{82B98D8A-C72C-4FC3-9A99-F3E7B4B89FC4}" dt="2023-11-30T15:25:39.065" v="1543" actId="1076"/>
        <pc:sldMkLst>
          <pc:docMk/>
          <pc:sldMk cId="3743492906" sldId="265"/>
        </pc:sldMkLst>
        <pc:spChg chg="mod">
          <ac:chgData name="GALLARDO VAZQUEZ, RAFAEL" userId="9573018d-b332-4486-8ae2-ffd5871b62fb" providerId="ADAL" clId="{82B98D8A-C72C-4FC3-9A99-F3E7B4B89FC4}" dt="2023-11-30T15:24:52.285" v="1531" actId="26606"/>
          <ac:spMkLst>
            <pc:docMk/>
            <pc:sldMk cId="3743492906" sldId="265"/>
            <ac:spMk id="2" creationId="{2AA145E2-632A-DAD6-81C2-E00D8DC6190D}"/>
          </ac:spMkLst>
        </pc:spChg>
        <pc:spChg chg="add del mod">
          <ac:chgData name="GALLARDO VAZQUEZ, RAFAEL" userId="9573018d-b332-4486-8ae2-ffd5871b62fb" providerId="ADAL" clId="{82B98D8A-C72C-4FC3-9A99-F3E7B4B89FC4}" dt="2023-11-30T15:24:52.285" v="1531" actId="26606"/>
          <ac:spMkLst>
            <pc:docMk/>
            <pc:sldMk cId="3743492906" sldId="265"/>
            <ac:spMk id="3" creationId="{1EAE77B7-9D3F-7716-110E-E377400B63FD}"/>
          </ac:spMkLst>
        </pc:spChg>
        <pc:spChg chg="mod ord">
          <ac:chgData name="GALLARDO VAZQUEZ, RAFAEL" userId="9573018d-b332-4486-8ae2-ffd5871b62fb" providerId="ADAL" clId="{82B98D8A-C72C-4FC3-9A99-F3E7B4B89FC4}" dt="2023-11-30T15:24:52.285" v="1531" actId="26606"/>
          <ac:spMkLst>
            <pc:docMk/>
            <pc:sldMk cId="3743492906" sldId="265"/>
            <ac:spMk id="4" creationId="{1AACBC83-96AC-E688-40DC-333D71111180}"/>
          </ac:spMkLst>
        </pc:spChg>
        <pc:spChg chg="add del">
          <ac:chgData name="GALLARDO VAZQUEZ, RAFAEL" userId="9573018d-b332-4486-8ae2-ffd5871b62fb" providerId="ADAL" clId="{82B98D8A-C72C-4FC3-9A99-F3E7B4B89FC4}" dt="2023-11-30T15:23:28.175" v="1527" actId="26606"/>
          <ac:spMkLst>
            <pc:docMk/>
            <pc:sldMk cId="3743492906" sldId="265"/>
            <ac:spMk id="8" creationId="{F64BBAA4-C62B-4146-B49F-FE4CC4655EE0}"/>
          </ac:spMkLst>
        </pc:spChg>
        <pc:spChg chg="add del">
          <ac:chgData name="GALLARDO VAZQUEZ, RAFAEL" userId="9573018d-b332-4486-8ae2-ffd5871b62fb" providerId="ADAL" clId="{82B98D8A-C72C-4FC3-9A99-F3E7B4B89FC4}" dt="2023-11-30T15:23:28.175" v="1527" actId="26606"/>
          <ac:spMkLst>
            <pc:docMk/>
            <pc:sldMk cId="3743492906" sldId="265"/>
            <ac:spMk id="10" creationId="{6BF36B24-6632-4516-9692-731462896C1F}"/>
          </ac:spMkLst>
        </pc:spChg>
        <pc:spChg chg="add del">
          <ac:chgData name="GALLARDO VAZQUEZ, RAFAEL" userId="9573018d-b332-4486-8ae2-ffd5871b62fb" providerId="ADAL" clId="{82B98D8A-C72C-4FC3-9A99-F3E7B4B89FC4}" dt="2023-11-30T15:22:36.255" v="1417" actId="26606"/>
          <ac:spMkLst>
            <pc:docMk/>
            <pc:sldMk cId="3743492906" sldId="265"/>
            <ac:spMk id="11" creationId="{39E3965E-AC41-4711-9D10-E25ABB132D86}"/>
          </ac:spMkLst>
        </pc:spChg>
        <pc:spChg chg="add del">
          <ac:chgData name="GALLARDO VAZQUEZ, RAFAEL" userId="9573018d-b332-4486-8ae2-ffd5871b62fb" providerId="ADAL" clId="{82B98D8A-C72C-4FC3-9A99-F3E7B4B89FC4}" dt="2023-11-30T15:23:28.160" v="1526" actId="26606"/>
          <ac:spMkLst>
            <pc:docMk/>
            <pc:sldMk cId="3743492906" sldId="265"/>
            <ac:spMk id="12" creationId="{39E3965E-AC41-4711-9D10-E25ABB132D86}"/>
          </ac:spMkLst>
        </pc:spChg>
        <pc:spChg chg="add del">
          <ac:chgData name="GALLARDO VAZQUEZ, RAFAEL" userId="9573018d-b332-4486-8ae2-ffd5871b62fb" providerId="ADAL" clId="{82B98D8A-C72C-4FC3-9A99-F3E7B4B89FC4}" dt="2023-11-30T15:22:36.255" v="1417" actId="26606"/>
          <ac:spMkLst>
            <pc:docMk/>
            <pc:sldMk cId="3743492906" sldId="265"/>
            <ac:spMk id="15" creationId="{2779F603-B669-4AD6-82F9-E09F76165B99}"/>
          </ac:spMkLst>
        </pc:spChg>
        <pc:spChg chg="add del">
          <ac:chgData name="GALLARDO VAZQUEZ, RAFAEL" userId="9573018d-b332-4486-8ae2-ffd5871b62fb" providerId="ADAL" clId="{82B98D8A-C72C-4FC3-9A99-F3E7B4B89FC4}" dt="2023-11-30T15:23:28.160" v="1526" actId="26606"/>
          <ac:spMkLst>
            <pc:docMk/>
            <pc:sldMk cId="3743492906" sldId="265"/>
            <ac:spMk id="16" creationId="{EE362070-691D-44DB-98D4-BC61774B0E61}"/>
          </ac:spMkLst>
        </pc:spChg>
        <pc:spChg chg="add del">
          <ac:chgData name="GALLARDO VAZQUEZ, RAFAEL" userId="9573018d-b332-4486-8ae2-ffd5871b62fb" providerId="ADAL" clId="{82B98D8A-C72C-4FC3-9A99-F3E7B4B89FC4}" dt="2023-11-30T15:22:36.255" v="1417" actId="26606"/>
          <ac:spMkLst>
            <pc:docMk/>
            <pc:sldMk cId="3743492906" sldId="265"/>
            <ac:spMk id="19" creationId="{596FA172-921E-4C46-94E3-3FC0695A7AA8}"/>
          </ac:spMkLst>
        </pc:spChg>
        <pc:spChg chg="add del">
          <ac:chgData name="GALLARDO VAZQUEZ, RAFAEL" userId="9573018d-b332-4486-8ae2-ffd5871b62fb" providerId="ADAL" clId="{82B98D8A-C72C-4FC3-9A99-F3E7B4B89FC4}" dt="2023-11-30T15:23:28.160" v="1526" actId="26606"/>
          <ac:spMkLst>
            <pc:docMk/>
            <pc:sldMk cId="3743492906" sldId="265"/>
            <ac:spMk id="23" creationId="{32DB1480-5B24-4B37-B70E-C74945DD914E}"/>
          </ac:spMkLst>
        </pc:spChg>
        <pc:spChg chg="add del">
          <ac:chgData name="GALLARDO VAZQUEZ, RAFAEL" userId="9573018d-b332-4486-8ae2-ffd5871b62fb" providerId="ADAL" clId="{82B98D8A-C72C-4FC3-9A99-F3E7B4B89FC4}" dt="2023-11-30T15:24:52.285" v="1531" actId="26606"/>
          <ac:spMkLst>
            <pc:docMk/>
            <pc:sldMk cId="3743492906" sldId="265"/>
            <ac:spMk id="25" creationId="{39E3965E-AC41-4711-9D10-E25ABB132D86}"/>
          </ac:spMkLst>
        </pc:spChg>
        <pc:spChg chg="add del">
          <ac:chgData name="GALLARDO VAZQUEZ, RAFAEL" userId="9573018d-b332-4486-8ae2-ffd5871b62fb" providerId="ADAL" clId="{82B98D8A-C72C-4FC3-9A99-F3E7B4B89FC4}" dt="2023-11-30T15:24:52.285" v="1531" actId="26606"/>
          <ac:spMkLst>
            <pc:docMk/>
            <pc:sldMk cId="3743492906" sldId="265"/>
            <ac:spMk id="27" creationId="{2779F603-B669-4AD6-82F9-E09F76165B99}"/>
          </ac:spMkLst>
        </pc:spChg>
        <pc:spChg chg="add del">
          <ac:chgData name="GALLARDO VAZQUEZ, RAFAEL" userId="9573018d-b332-4486-8ae2-ffd5871b62fb" providerId="ADAL" clId="{82B98D8A-C72C-4FC3-9A99-F3E7B4B89FC4}" dt="2023-11-30T15:24:52.285" v="1531" actId="26606"/>
          <ac:spMkLst>
            <pc:docMk/>
            <pc:sldMk cId="3743492906" sldId="265"/>
            <ac:spMk id="29" creationId="{E798DCFB-14B6-4508-990A-13AB676C2F99}"/>
          </ac:spMkLst>
        </pc:spChg>
        <pc:spChg chg="add del">
          <ac:chgData name="GALLARDO VAZQUEZ, RAFAEL" userId="9573018d-b332-4486-8ae2-ffd5871b62fb" providerId="ADAL" clId="{82B98D8A-C72C-4FC3-9A99-F3E7B4B89FC4}" dt="2023-11-30T15:25:06.795" v="1535" actId="26606"/>
          <ac:spMkLst>
            <pc:docMk/>
            <pc:sldMk cId="3743492906" sldId="265"/>
            <ac:spMk id="34" creationId="{F64BBAA4-C62B-4146-B49F-FE4CC4655EE0}"/>
          </ac:spMkLst>
        </pc:spChg>
        <pc:spChg chg="add del">
          <ac:chgData name="GALLARDO VAZQUEZ, RAFAEL" userId="9573018d-b332-4486-8ae2-ffd5871b62fb" providerId="ADAL" clId="{82B98D8A-C72C-4FC3-9A99-F3E7B4B89FC4}" dt="2023-11-30T15:25:06.795" v="1535" actId="26606"/>
          <ac:spMkLst>
            <pc:docMk/>
            <pc:sldMk cId="3743492906" sldId="265"/>
            <ac:spMk id="38" creationId="{6BF36B24-6632-4516-9692-731462896C1F}"/>
          </ac:spMkLst>
        </pc:spChg>
        <pc:spChg chg="add">
          <ac:chgData name="GALLARDO VAZQUEZ, RAFAEL" userId="9573018d-b332-4486-8ae2-ffd5871b62fb" providerId="ADAL" clId="{82B98D8A-C72C-4FC3-9A99-F3E7B4B89FC4}" dt="2023-11-30T15:25:06.795" v="1535" actId="26606"/>
          <ac:spMkLst>
            <pc:docMk/>
            <pc:sldMk cId="3743492906" sldId="265"/>
            <ac:spMk id="43" creationId="{F64BBAA4-C62B-4146-B49F-FE4CC4655EE0}"/>
          </ac:spMkLst>
        </pc:spChg>
        <pc:spChg chg="add">
          <ac:chgData name="GALLARDO VAZQUEZ, RAFAEL" userId="9573018d-b332-4486-8ae2-ffd5871b62fb" providerId="ADAL" clId="{82B98D8A-C72C-4FC3-9A99-F3E7B4B89FC4}" dt="2023-11-30T15:25:06.795" v="1535" actId="26606"/>
          <ac:spMkLst>
            <pc:docMk/>
            <pc:sldMk cId="3743492906" sldId="265"/>
            <ac:spMk id="47" creationId="{6BF36B24-6632-4516-9692-731462896C1F}"/>
          </ac:spMkLst>
        </pc:spChg>
        <pc:picChg chg="add mod modCrop">
          <ac:chgData name="GALLARDO VAZQUEZ, RAFAEL" userId="9573018d-b332-4486-8ae2-ffd5871b62fb" providerId="ADAL" clId="{82B98D8A-C72C-4FC3-9A99-F3E7B4B89FC4}" dt="2023-11-30T15:25:20.595" v="1539" actId="1076"/>
          <ac:picMkLst>
            <pc:docMk/>
            <pc:sldMk cId="3743492906" sldId="265"/>
            <ac:picMk id="6" creationId="{D70ADB82-A115-FE4C-6740-2B6A143845B0}"/>
          </ac:picMkLst>
        </pc:picChg>
        <pc:picChg chg="add mod modCrop">
          <ac:chgData name="GALLARDO VAZQUEZ, RAFAEL" userId="9573018d-b332-4486-8ae2-ffd5871b62fb" providerId="ADAL" clId="{82B98D8A-C72C-4FC3-9A99-F3E7B4B89FC4}" dt="2023-11-30T15:25:39.065" v="1543" actId="1076"/>
          <ac:picMkLst>
            <pc:docMk/>
            <pc:sldMk cId="3743492906" sldId="265"/>
            <ac:picMk id="18" creationId="{A7C4B151-DFF8-5458-F95E-1A8A23E7CF26}"/>
          </ac:picMkLst>
        </pc:picChg>
        <pc:cxnChg chg="add del">
          <ac:chgData name="GALLARDO VAZQUEZ, RAFAEL" userId="9573018d-b332-4486-8ae2-ffd5871b62fb" providerId="ADAL" clId="{82B98D8A-C72C-4FC3-9A99-F3E7B4B89FC4}" dt="2023-11-30T15:23:28.175" v="1527" actId="26606"/>
          <ac:cxnSpMkLst>
            <pc:docMk/>
            <pc:sldMk cId="3743492906" sldId="265"/>
            <ac:cxnSpMk id="9" creationId="{EEB57AA8-F021-480C-A9E2-F89913313611}"/>
          </ac:cxnSpMkLst>
        </pc:cxnChg>
        <pc:cxnChg chg="add del">
          <ac:chgData name="GALLARDO VAZQUEZ, RAFAEL" userId="9573018d-b332-4486-8ae2-ffd5871b62fb" providerId="ADAL" clId="{82B98D8A-C72C-4FC3-9A99-F3E7B4B89FC4}" dt="2023-11-30T15:22:36.255" v="1417" actId="26606"/>
          <ac:cxnSpMkLst>
            <pc:docMk/>
            <pc:sldMk cId="3743492906" sldId="265"/>
            <ac:cxnSpMk id="13" creationId="{1F5DC8C3-BA5F-4EED-BB9A-A14272BD82A1}"/>
          </ac:cxnSpMkLst>
        </pc:cxnChg>
        <pc:cxnChg chg="add del">
          <ac:chgData name="GALLARDO VAZQUEZ, RAFAEL" userId="9573018d-b332-4486-8ae2-ffd5871b62fb" providerId="ADAL" clId="{82B98D8A-C72C-4FC3-9A99-F3E7B4B89FC4}" dt="2023-11-30T15:23:28.160" v="1526" actId="26606"/>
          <ac:cxnSpMkLst>
            <pc:docMk/>
            <pc:sldMk cId="3743492906" sldId="265"/>
            <ac:cxnSpMk id="14" creationId="{1F5DC8C3-BA5F-4EED-BB9A-A14272BD82A1}"/>
          </ac:cxnSpMkLst>
        </pc:cxnChg>
        <pc:cxnChg chg="add del">
          <ac:chgData name="GALLARDO VAZQUEZ, RAFAEL" userId="9573018d-b332-4486-8ae2-ffd5871b62fb" providerId="ADAL" clId="{82B98D8A-C72C-4FC3-9A99-F3E7B4B89FC4}" dt="2023-11-30T15:22:36.255" v="1417" actId="26606"/>
          <ac:cxnSpMkLst>
            <pc:docMk/>
            <pc:sldMk cId="3743492906" sldId="265"/>
            <ac:cxnSpMk id="17" creationId="{7ABFD994-C2DC-4E7D-9411-C7FF7813EF47}"/>
          </ac:cxnSpMkLst>
        </pc:cxnChg>
        <pc:cxnChg chg="add del">
          <ac:chgData name="GALLARDO VAZQUEZ, RAFAEL" userId="9573018d-b332-4486-8ae2-ffd5871b62fb" providerId="ADAL" clId="{82B98D8A-C72C-4FC3-9A99-F3E7B4B89FC4}" dt="2023-11-30T15:23:28.160" v="1526" actId="26606"/>
          <ac:cxnSpMkLst>
            <pc:docMk/>
            <pc:sldMk cId="3743492906" sldId="265"/>
            <ac:cxnSpMk id="21" creationId="{5A7EFE9C-DAE7-4ECA-BDB2-34E2534B8AB7}"/>
          </ac:cxnSpMkLst>
        </pc:cxnChg>
        <pc:cxnChg chg="add del">
          <ac:chgData name="GALLARDO VAZQUEZ, RAFAEL" userId="9573018d-b332-4486-8ae2-ffd5871b62fb" providerId="ADAL" clId="{82B98D8A-C72C-4FC3-9A99-F3E7B4B89FC4}" dt="2023-11-30T15:24:52.285" v="1531" actId="26606"/>
          <ac:cxnSpMkLst>
            <pc:docMk/>
            <pc:sldMk cId="3743492906" sldId="265"/>
            <ac:cxnSpMk id="26" creationId="{1F5DC8C3-BA5F-4EED-BB9A-A14272BD82A1}"/>
          </ac:cxnSpMkLst>
        </pc:cxnChg>
        <pc:cxnChg chg="add del">
          <ac:chgData name="GALLARDO VAZQUEZ, RAFAEL" userId="9573018d-b332-4486-8ae2-ffd5871b62fb" providerId="ADAL" clId="{82B98D8A-C72C-4FC3-9A99-F3E7B4B89FC4}" dt="2023-11-30T15:24:52.285" v="1531" actId="26606"/>
          <ac:cxnSpMkLst>
            <pc:docMk/>
            <pc:sldMk cId="3743492906" sldId="265"/>
            <ac:cxnSpMk id="28" creationId="{7ABFD994-C2DC-4E7D-9411-C7FF7813EF47}"/>
          </ac:cxnSpMkLst>
        </pc:cxnChg>
        <pc:cxnChg chg="add del">
          <ac:chgData name="GALLARDO VAZQUEZ, RAFAEL" userId="9573018d-b332-4486-8ae2-ffd5871b62fb" providerId="ADAL" clId="{82B98D8A-C72C-4FC3-9A99-F3E7B4B89FC4}" dt="2023-11-30T15:25:06.795" v="1535" actId="26606"/>
          <ac:cxnSpMkLst>
            <pc:docMk/>
            <pc:sldMk cId="3743492906" sldId="265"/>
            <ac:cxnSpMk id="36" creationId="{EEB57AA8-F021-480C-A9E2-F89913313611}"/>
          </ac:cxnSpMkLst>
        </pc:cxnChg>
        <pc:cxnChg chg="add">
          <ac:chgData name="GALLARDO VAZQUEZ, RAFAEL" userId="9573018d-b332-4486-8ae2-ffd5871b62fb" providerId="ADAL" clId="{82B98D8A-C72C-4FC3-9A99-F3E7B4B89FC4}" dt="2023-11-30T15:25:06.795" v="1535" actId="26606"/>
          <ac:cxnSpMkLst>
            <pc:docMk/>
            <pc:sldMk cId="3743492906" sldId="265"/>
            <ac:cxnSpMk id="45" creationId="{EEB57AA8-F021-480C-A9E2-F89913313611}"/>
          </ac:cxnSpMkLst>
        </pc:cxnChg>
      </pc:sldChg>
      <pc:sldChg chg="del">
        <pc:chgData name="GALLARDO VAZQUEZ, RAFAEL" userId="9573018d-b332-4486-8ae2-ffd5871b62fb" providerId="ADAL" clId="{82B98D8A-C72C-4FC3-9A99-F3E7B4B89FC4}" dt="2023-11-30T15:32:48.366" v="2008" actId="47"/>
        <pc:sldMkLst>
          <pc:docMk/>
          <pc:sldMk cId="3669490439" sldId="266"/>
        </pc:sldMkLst>
      </pc:sldChg>
      <pc:sldChg chg="addSp delSp modSp mod setBg">
        <pc:chgData name="GALLARDO VAZQUEZ, RAFAEL" userId="9573018d-b332-4486-8ae2-ffd5871b62fb" providerId="ADAL" clId="{82B98D8A-C72C-4FC3-9A99-F3E7B4B89FC4}" dt="2023-11-30T15:27:05.881" v="1544" actId="26606"/>
        <pc:sldMkLst>
          <pc:docMk/>
          <pc:sldMk cId="1906347381" sldId="267"/>
        </pc:sldMkLst>
        <pc:spChg chg="mod">
          <ac:chgData name="GALLARDO VAZQUEZ, RAFAEL" userId="9573018d-b332-4486-8ae2-ffd5871b62fb" providerId="ADAL" clId="{82B98D8A-C72C-4FC3-9A99-F3E7B4B89FC4}" dt="2023-11-30T15:27:05.881" v="1544" actId="26606"/>
          <ac:spMkLst>
            <pc:docMk/>
            <pc:sldMk cId="1906347381" sldId="267"/>
            <ac:spMk id="2" creationId="{596AE35F-0566-A86F-0C1E-715124BC5B2B}"/>
          </ac:spMkLst>
        </pc:spChg>
        <pc:spChg chg="del">
          <ac:chgData name="GALLARDO VAZQUEZ, RAFAEL" userId="9573018d-b332-4486-8ae2-ffd5871b62fb" providerId="ADAL" clId="{82B98D8A-C72C-4FC3-9A99-F3E7B4B89FC4}" dt="2023-11-30T15:27:05.881" v="1544" actId="26606"/>
          <ac:spMkLst>
            <pc:docMk/>
            <pc:sldMk cId="1906347381" sldId="267"/>
            <ac:spMk id="3" creationId="{A4FDE967-B802-FF1D-B85F-C20442145630}"/>
          </ac:spMkLst>
        </pc:spChg>
        <pc:spChg chg="mod">
          <ac:chgData name="GALLARDO VAZQUEZ, RAFAEL" userId="9573018d-b332-4486-8ae2-ffd5871b62fb" providerId="ADAL" clId="{82B98D8A-C72C-4FC3-9A99-F3E7B4B89FC4}" dt="2023-11-30T15:27:05.881" v="1544" actId="26606"/>
          <ac:spMkLst>
            <pc:docMk/>
            <pc:sldMk cId="1906347381" sldId="267"/>
            <ac:spMk id="4" creationId="{B0E9DCCB-9E9D-E359-8A2D-A432E22EB76D}"/>
          </ac:spMkLst>
        </pc:spChg>
        <pc:spChg chg="add">
          <ac:chgData name="GALLARDO VAZQUEZ, RAFAEL" userId="9573018d-b332-4486-8ae2-ffd5871b62fb" providerId="ADAL" clId="{82B98D8A-C72C-4FC3-9A99-F3E7B4B89FC4}" dt="2023-11-30T15:27:05.881" v="1544" actId="26606"/>
          <ac:spMkLst>
            <pc:docMk/>
            <pc:sldMk cId="1906347381" sldId="267"/>
            <ac:spMk id="10" creationId="{39E3965E-AC41-4711-9D10-E25ABB132D86}"/>
          </ac:spMkLst>
        </pc:spChg>
        <pc:spChg chg="add">
          <ac:chgData name="GALLARDO VAZQUEZ, RAFAEL" userId="9573018d-b332-4486-8ae2-ffd5871b62fb" providerId="ADAL" clId="{82B98D8A-C72C-4FC3-9A99-F3E7B4B89FC4}" dt="2023-11-30T15:27:05.881" v="1544" actId="26606"/>
          <ac:spMkLst>
            <pc:docMk/>
            <pc:sldMk cId="1906347381" sldId="267"/>
            <ac:spMk id="14" creationId="{A37E0400-E9ED-46D6-A946-A7B49DB418B8}"/>
          </ac:spMkLst>
        </pc:spChg>
        <pc:picChg chg="add">
          <ac:chgData name="GALLARDO VAZQUEZ, RAFAEL" userId="9573018d-b332-4486-8ae2-ffd5871b62fb" providerId="ADAL" clId="{82B98D8A-C72C-4FC3-9A99-F3E7B4B89FC4}" dt="2023-11-30T15:27:05.881" v="1544" actId="26606"/>
          <ac:picMkLst>
            <pc:docMk/>
            <pc:sldMk cId="1906347381" sldId="267"/>
            <ac:picMk id="6" creationId="{C7A15020-A28E-BD89-4617-57B2F6A289F2}"/>
          </ac:picMkLst>
        </pc:picChg>
        <pc:cxnChg chg="add">
          <ac:chgData name="GALLARDO VAZQUEZ, RAFAEL" userId="9573018d-b332-4486-8ae2-ffd5871b62fb" providerId="ADAL" clId="{82B98D8A-C72C-4FC3-9A99-F3E7B4B89FC4}" dt="2023-11-30T15:27:05.881" v="1544" actId="26606"/>
          <ac:cxnSpMkLst>
            <pc:docMk/>
            <pc:sldMk cId="1906347381" sldId="267"/>
            <ac:cxnSpMk id="12" creationId="{1F5DC8C3-BA5F-4EED-BB9A-A14272BD82A1}"/>
          </ac:cxnSpMkLst>
        </pc:cxnChg>
        <pc:cxnChg chg="add">
          <ac:chgData name="GALLARDO VAZQUEZ, RAFAEL" userId="9573018d-b332-4486-8ae2-ffd5871b62fb" providerId="ADAL" clId="{82B98D8A-C72C-4FC3-9A99-F3E7B4B89FC4}" dt="2023-11-30T15:27:05.881" v="1544" actId="26606"/>
          <ac:cxnSpMkLst>
            <pc:docMk/>
            <pc:sldMk cId="1906347381" sldId="267"/>
            <ac:cxnSpMk id="16" creationId="{D28A9C89-B313-458F-9C85-515930A51A93}"/>
          </ac:cxnSpMkLst>
        </pc:cxnChg>
      </pc:sldChg>
      <pc:sldChg chg="addSp delSp modSp mod modClrScheme chgLayout">
        <pc:chgData name="GALLARDO VAZQUEZ, RAFAEL" userId="9573018d-b332-4486-8ae2-ffd5871b62fb" providerId="ADAL" clId="{82B98D8A-C72C-4FC3-9A99-F3E7B4B89FC4}" dt="2023-11-30T15:39:27.736" v="2360" actId="478"/>
        <pc:sldMkLst>
          <pc:docMk/>
          <pc:sldMk cId="479070412" sldId="268"/>
        </pc:sldMkLst>
        <pc:spChg chg="mod ord">
          <ac:chgData name="GALLARDO VAZQUEZ, RAFAEL" userId="9573018d-b332-4486-8ae2-ffd5871b62fb" providerId="ADAL" clId="{82B98D8A-C72C-4FC3-9A99-F3E7B4B89FC4}" dt="2023-11-30T15:37:33.051" v="2315" actId="700"/>
          <ac:spMkLst>
            <pc:docMk/>
            <pc:sldMk cId="479070412" sldId="268"/>
            <ac:spMk id="2" creationId="{38AD383B-627D-778F-A92B-75FCA722E6D7}"/>
          </ac:spMkLst>
        </pc:spChg>
        <pc:spChg chg="del mod ord">
          <ac:chgData name="GALLARDO VAZQUEZ, RAFAEL" userId="9573018d-b332-4486-8ae2-ffd5871b62fb" providerId="ADAL" clId="{82B98D8A-C72C-4FC3-9A99-F3E7B4B89FC4}" dt="2023-11-30T15:37:33.051" v="2315" actId="700"/>
          <ac:spMkLst>
            <pc:docMk/>
            <pc:sldMk cId="479070412" sldId="268"/>
            <ac:spMk id="3" creationId="{53CDF4F5-3231-CCA7-3818-14F98CF9C242}"/>
          </ac:spMkLst>
        </pc:spChg>
        <pc:spChg chg="mod ord">
          <ac:chgData name="GALLARDO VAZQUEZ, RAFAEL" userId="9573018d-b332-4486-8ae2-ffd5871b62fb" providerId="ADAL" clId="{82B98D8A-C72C-4FC3-9A99-F3E7B4B89FC4}" dt="2023-11-30T15:37:33.051" v="2315" actId="700"/>
          <ac:spMkLst>
            <pc:docMk/>
            <pc:sldMk cId="479070412" sldId="268"/>
            <ac:spMk id="4" creationId="{92F03D66-64B4-1843-4539-1785C2851EBF}"/>
          </ac:spMkLst>
        </pc:spChg>
        <pc:spChg chg="add mod ord">
          <ac:chgData name="GALLARDO VAZQUEZ, RAFAEL" userId="9573018d-b332-4486-8ae2-ffd5871b62fb" providerId="ADAL" clId="{82B98D8A-C72C-4FC3-9A99-F3E7B4B89FC4}" dt="2023-11-30T15:37:38.296" v="2330" actId="20577"/>
          <ac:spMkLst>
            <pc:docMk/>
            <pc:sldMk cId="479070412" sldId="268"/>
            <ac:spMk id="5" creationId="{E9C09474-D4B3-27B5-BAA9-9450B0DF9405}"/>
          </ac:spMkLst>
        </pc:spChg>
        <pc:spChg chg="add del mod ord">
          <ac:chgData name="GALLARDO VAZQUEZ, RAFAEL" userId="9573018d-b332-4486-8ae2-ffd5871b62fb" providerId="ADAL" clId="{82B98D8A-C72C-4FC3-9A99-F3E7B4B89FC4}" dt="2023-11-30T15:39:27.736" v="2360" actId="478"/>
          <ac:spMkLst>
            <pc:docMk/>
            <pc:sldMk cId="479070412" sldId="268"/>
            <ac:spMk id="6" creationId="{9D5B37E1-2A61-F0C7-D3D2-B1B206716374}"/>
          </ac:spMkLst>
        </pc:spChg>
        <pc:spChg chg="add mod ord">
          <ac:chgData name="GALLARDO VAZQUEZ, RAFAEL" userId="9573018d-b332-4486-8ae2-ffd5871b62fb" providerId="ADAL" clId="{82B98D8A-C72C-4FC3-9A99-F3E7B4B89FC4}" dt="2023-11-30T15:37:42.056" v="2344" actId="20577"/>
          <ac:spMkLst>
            <pc:docMk/>
            <pc:sldMk cId="479070412" sldId="268"/>
            <ac:spMk id="7" creationId="{9BF6D707-13EE-1796-8DA6-4C8A3F7F2053}"/>
          </ac:spMkLst>
        </pc:spChg>
        <pc:spChg chg="add del mod ord">
          <ac:chgData name="GALLARDO VAZQUEZ, RAFAEL" userId="9573018d-b332-4486-8ae2-ffd5871b62fb" providerId="ADAL" clId="{82B98D8A-C72C-4FC3-9A99-F3E7B4B89FC4}" dt="2023-11-30T15:38:46.626" v="2353" actId="22"/>
          <ac:spMkLst>
            <pc:docMk/>
            <pc:sldMk cId="479070412" sldId="268"/>
            <ac:spMk id="8" creationId="{14F83327-1A4F-ECF7-9AEE-7DB1825865D0}"/>
          </ac:spMkLst>
        </pc:spChg>
        <pc:spChg chg="add del mod">
          <ac:chgData name="GALLARDO VAZQUEZ, RAFAEL" userId="9573018d-b332-4486-8ae2-ffd5871b62fb" providerId="ADAL" clId="{82B98D8A-C72C-4FC3-9A99-F3E7B4B89FC4}" dt="2023-11-30T15:39:19.209" v="2357" actId="22"/>
          <ac:spMkLst>
            <pc:docMk/>
            <pc:sldMk cId="479070412" sldId="268"/>
            <ac:spMk id="16" creationId="{84A21A50-E3C9-695E-7ACC-C61F3207A0C9}"/>
          </ac:spMkLst>
        </pc:spChg>
        <pc:picChg chg="add mod">
          <ac:chgData name="GALLARDO VAZQUEZ, RAFAEL" userId="9573018d-b332-4486-8ae2-ffd5871b62fb" providerId="ADAL" clId="{82B98D8A-C72C-4FC3-9A99-F3E7B4B89FC4}" dt="2023-11-30T15:38:12.741" v="2351" actId="14100"/>
          <ac:picMkLst>
            <pc:docMk/>
            <pc:sldMk cId="479070412" sldId="268"/>
            <ac:picMk id="10" creationId="{A0CBF9A2-0720-F443-48E2-736D04DAA2CA}"/>
          </ac:picMkLst>
        </pc:picChg>
        <pc:picChg chg="add mod">
          <ac:chgData name="GALLARDO VAZQUEZ, RAFAEL" userId="9573018d-b332-4486-8ae2-ffd5871b62fb" providerId="ADAL" clId="{82B98D8A-C72C-4FC3-9A99-F3E7B4B89FC4}" dt="2023-11-30T15:38:17.071" v="2352" actId="14100"/>
          <ac:picMkLst>
            <pc:docMk/>
            <pc:sldMk cId="479070412" sldId="268"/>
            <ac:picMk id="12" creationId="{A22AFB12-1FC3-560C-805D-92FDC5507081}"/>
          </ac:picMkLst>
        </pc:picChg>
        <pc:picChg chg="add del mod ord">
          <ac:chgData name="GALLARDO VAZQUEZ, RAFAEL" userId="9573018d-b332-4486-8ae2-ffd5871b62fb" providerId="ADAL" clId="{82B98D8A-C72C-4FC3-9A99-F3E7B4B89FC4}" dt="2023-11-30T15:38:53.306" v="2356" actId="478"/>
          <ac:picMkLst>
            <pc:docMk/>
            <pc:sldMk cId="479070412" sldId="268"/>
            <ac:picMk id="14" creationId="{53D21A27-49D2-28C5-630F-9F6502A9BF2E}"/>
          </ac:picMkLst>
        </pc:picChg>
        <pc:picChg chg="add mod ord">
          <ac:chgData name="GALLARDO VAZQUEZ, RAFAEL" userId="9573018d-b332-4486-8ae2-ffd5871b62fb" providerId="ADAL" clId="{82B98D8A-C72C-4FC3-9A99-F3E7B4B89FC4}" dt="2023-11-30T15:39:25.486" v="2359" actId="1076"/>
          <ac:picMkLst>
            <pc:docMk/>
            <pc:sldMk cId="479070412" sldId="268"/>
            <ac:picMk id="18" creationId="{777473FE-C05E-2307-32B9-9B260A2FCA43}"/>
          </ac:picMkLst>
        </pc:picChg>
      </pc:sldChg>
      <pc:sldChg chg="addSp modSp mod setBg">
        <pc:chgData name="GALLARDO VAZQUEZ, RAFAEL" userId="9573018d-b332-4486-8ae2-ffd5871b62fb" providerId="ADAL" clId="{82B98D8A-C72C-4FC3-9A99-F3E7B4B89FC4}" dt="2023-11-30T15:43:46.456" v="2424" actId="26606"/>
        <pc:sldMkLst>
          <pc:docMk/>
          <pc:sldMk cId="2832198093" sldId="269"/>
        </pc:sldMkLst>
        <pc:spChg chg="mod">
          <ac:chgData name="GALLARDO VAZQUEZ, RAFAEL" userId="9573018d-b332-4486-8ae2-ffd5871b62fb" providerId="ADAL" clId="{82B98D8A-C72C-4FC3-9A99-F3E7B4B89FC4}" dt="2023-11-30T15:43:46.456" v="2424" actId="26606"/>
          <ac:spMkLst>
            <pc:docMk/>
            <pc:sldMk cId="2832198093" sldId="269"/>
            <ac:spMk id="2" creationId="{1354BE9B-65AA-5925-6904-F0E3489DBDBC}"/>
          </ac:spMkLst>
        </pc:spChg>
        <pc:spChg chg="mod">
          <ac:chgData name="GALLARDO VAZQUEZ, RAFAEL" userId="9573018d-b332-4486-8ae2-ffd5871b62fb" providerId="ADAL" clId="{82B98D8A-C72C-4FC3-9A99-F3E7B4B89FC4}" dt="2023-11-30T15:43:46.456" v="2424" actId="26606"/>
          <ac:spMkLst>
            <pc:docMk/>
            <pc:sldMk cId="2832198093" sldId="269"/>
            <ac:spMk id="3" creationId="{36225AF2-E2C4-CF96-82AC-DB33E9550F72}"/>
          </ac:spMkLst>
        </pc:spChg>
        <pc:spChg chg="mod">
          <ac:chgData name="GALLARDO VAZQUEZ, RAFAEL" userId="9573018d-b332-4486-8ae2-ffd5871b62fb" providerId="ADAL" clId="{82B98D8A-C72C-4FC3-9A99-F3E7B4B89FC4}" dt="2023-11-30T15:43:46.456" v="2424" actId="26606"/>
          <ac:spMkLst>
            <pc:docMk/>
            <pc:sldMk cId="2832198093" sldId="269"/>
            <ac:spMk id="4" creationId="{569B3AD4-9969-5908-E465-3A251DDAD840}"/>
          </ac:spMkLst>
        </pc:spChg>
        <pc:spChg chg="add">
          <ac:chgData name="GALLARDO VAZQUEZ, RAFAEL" userId="9573018d-b332-4486-8ae2-ffd5871b62fb" providerId="ADAL" clId="{82B98D8A-C72C-4FC3-9A99-F3E7B4B89FC4}" dt="2023-11-30T15:43:46.456" v="2424" actId="26606"/>
          <ac:spMkLst>
            <pc:docMk/>
            <pc:sldMk cId="2832198093" sldId="269"/>
            <ac:spMk id="11" creationId="{873ECEC8-0F24-45B8-950F-35FC94BCEAC8}"/>
          </ac:spMkLst>
        </pc:spChg>
        <pc:spChg chg="add">
          <ac:chgData name="GALLARDO VAZQUEZ, RAFAEL" userId="9573018d-b332-4486-8ae2-ffd5871b62fb" providerId="ADAL" clId="{82B98D8A-C72C-4FC3-9A99-F3E7B4B89FC4}" dt="2023-11-30T15:43:46.456" v="2424" actId="26606"/>
          <ac:spMkLst>
            <pc:docMk/>
            <pc:sldMk cId="2832198093" sldId="269"/>
            <ac:spMk id="15" creationId="{8B53612E-ADB2-4457-9688-89506397AF28}"/>
          </ac:spMkLst>
        </pc:spChg>
        <pc:picChg chg="add mod ord">
          <ac:chgData name="GALLARDO VAZQUEZ, RAFAEL" userId="9573018d-b332-4486-8ae2-ffd5871b62fb" providerId="ADAL" clId="{82B98D8A-C72C-4FC3-9A99-F3E7B4B89FC4}" dt="2023-11-30T15:43:46.456" v="2424" actId="26606"/>
          <ac:picMkLst>
            <pc:docMk/>
            <pc:sldMk cId="2832198093" sldId="269"/>
            <ac:picMk id="6" creationId="{2A5958F6-E70E-D1CC-25F7-09FA6A7F90AB}"/>
          </ac:picMkLst>
        </pc:picChg>
        <pc:cxnChg chg="add">
          <ac:chgData name="GALLARDO VAZQUEZ, RAFAEL" userId="9573018d-b332-4486-8ae2-ffd5871b62fb" providerId="ADAL" clId="{82B98D8A-C72C-4FC3-9A99-F3E7B4B89FC4}" dt="2023-11-30T15:43:46.456" v="2424" actId="26606"/>
          <ac:cxnSpMkLst>
            <pc:docMk/>
            <pc:sldMk cId="2832198093" sldId="269"/>
            <ac:cxnSpMk id="13" creationId="{89EB8C68-FF1B-4849-867B-32D29B19F102}"/>
          </ac:cxnSpMkLst>
        </pc:cxnChg>
      </pc:sldChg>
      <pc:sldChg chg="del">
        <pc:chgData name="GALLARDO VAZQUEZ, RAFAEL" userId="9573018d-b332-4486-8ae2-ffd5871b62fb" providerId="ADAL" clId="{82B98D8A-C72C-4FC3-9A99-F3E7B4B89FC4}" dt="2023-11-30T15:45:56.144" v="2434" actId="47"/>
        <pc:sldMkLst>
          <pc:docMk/>
          <pc:sldMk cId="3710554959" sldId="270"/>
        </pc:sldMkLst>
      </pc:sldChg>
      <pc:sldChg chg="addSp delSp modSp new mod setBg">
        <pc:chgData name="GALLARDO VAZQUEZ, RAFAEL" userId="9573018d-b332-4486-8ae2-ffd5871b62fb" providerId="ADAL" clId="{82B98D8A-C72C-4FC3-9A99-F3E7B4B89FC4}" dt="2023-11-30T14:29:48.108" v="211" actId="26606"/>
        <pc:sldMkLst>
          <pc:docMk/>
          <pc:sldMk cId="3186882140" sldId="271"/>
        </pc:sldMkLst>
        <pc:spChg chg="mod">
          <ac:chgData name="GALLARDO VAZQUEZ, RAFAEL" userId="9573018d-b332-4486-8ae2-ffd5871b62fb" providerId="ADAL" clId="{82B98D8A-C72C-4FC3-9A99-F3E7B4B89FC4}" dt="2023-11-30T14:29:48.083" v="210" actId="26606"/>
          <ac:spMkLst>
            <pc:docMk/>
            <pc:sldMk cId="3186882140" sldId="271"/>
            <ac:spMk id="2" creationId="{EE1B7E61-0416-73C1-241E-AA6C570E67FD}"/>
          </ac:spMkLst>
        </pc:spChg>
        <pc:spChg chg="add del mod">
          <ac:chgData name="GALLARDO VAZQUEZ, RAFAEL" userId="9573018d-b332-4486-8ae2-ffd5871b62fb" providerId="ADAL" clId="{82B98D8A-C72C-4FC3-9A99-F3E7B4B89FC4}" dt="2023-11-30T14:29:48.108" v="211" actId="26606"/>
          <ac:spMkLst>
            <pc:docMk/>
            <pc:sldMk cId="3186882140" sldId="271"/>
            <ac:spMk id="3" creationId="{F620B931-5147-4103-7A34-671C418D7836}"/>
          </ac:spMkLst>
        </pc:spChg>
        <pc:spChg chg="mod">
          <ac:chgData name="GALLARDO VAZQUEZ, RAFAEL" userId="9573018d-b332-4486-8ae2-ffd5871b62fb" providerId="ADAL" clId="{82B98D8A-C72C-4FC3-9A99-F3E7B4B89FC4}" dt="2023-11-30T14:29:48.083" v="210" actId="26606"/>
          <ac:spMkLst>
            <pc:docMk/>
            <pc:sldMk cId="3186882140" sldId="271"/>
            <ac:spMk id="4" creationId="{3CFDF108-97A7-1D79-4A6D-9BE90B05B5E1}"/>
          </ac:spMkLst>
        </pc:spChg>
        <pc:spChg chg="add del">
          <ac:chgData name="GALLARDO VAZQUEZ, RAFAEL" userId="9573018d-b332-4486-8ae2-ffd5871b62fb" providerId="ADAL" clId="{82B98D8A-C72C-4FC3-9A99-F3E7B4B89FC4}" dt="2023-11-30T14:29:48.083" v="210" actId="26606"/>
          <ac:spMkLst>
            <pc:docMk/>
            <pc:sldMk cId="3186882140" sldId="271"/>
            <ac:spMk id="10" creationId="{88F0A37D-2337-4AAF-98B0-7E4E9B98719A}"/>
          </ac:spMkLst>
        </pc:spChg>
        <pc:spChg chg="add del">
          <ac:chgData name="GALLARDO VAZQUEZ, RAFAEL" userId="9573018d-b332-4486-8ae2-ffd5871b62fb" providerId="ADAL" clId="{82B98D8A-C72C-4FC3-9A99-F3E7B4B89FC4}" dt="2023-11-30T14:29:48.083" v="210" actId="26606"/>
          <ac:spMkLst>
            <pc:docMk/>
            <pc:sldMk cId="3186882140" sldId="271"/>
            <ac:spMk id="14" creationId="{F7234D70-FB65-4E99-985E-64D219674D45}"/>
          </ac:spMkLst>
        </pc:spChg>
        <pc:graphicFrameChg chg="add del">
          <ac:chgData name="GALLARDO VAZQUEZ, RAFAEL" userId="9573018d-b332-4486-8ae2-ffd5871b62fb" providerId="ADAL" clId="{82B98D8A-C72C-4FC3-9A99-F3E7B4B89FC4}" dt="2023-11-30T14:29:48.083" v="210" actId="26606"/>
          <ac:graphicFrameMkLst>
            <pc:docMk/>
            <pc:sldMk cId="3186882140" sldId="271"/>
            <ac:graphicFrameMk id="6" creationId="{4FFFD58C-F6D3-5C5D-9FFD-C1A1662065F8}"/>
          </ac:graphicFrameMkLst>
        </pc:graphicFrameChg>
        <pc:graphicFrameChg chg="add">
          <ac:chgData name="GALLARDO VAZQUEZ, RAFAEL" userId="9573018d-b332-4486-8ae2-ffd5871b62fb" providerId="ADAL" clId="{82B98D8A-C72C-4FC3-9A99-F3E7B4B89FC4}" dt="2023-11-30T14:29:48.108" v="211" actId="26606"/>
          <ac:graphicFrameMkLst>
            <pc:docMk/>
            <pc:sldMk cId="3186882140" sldId="271"/>
            <ac:graphicFrameMk id="16" creationId="{A36BF48C-4F37-7C2F-7591-E97BB2C7E46D}"/>
          </ac:graphicFrameMkLst>
        </pc:graphicFrameChg>
        <pc:cxnChg chg="add del">
          <ac:chgData name="GALLARDO VAZQUEZ, RAFAEL" userId="9573018d-b332-4486-8ae2-ffd5871b62fb" providerId="ADAL" clId="{82B98D8A-C72C-4FC3-9A99-F3E7B4B89FC4}" dt="2023-11-30T14:29:48.083" v="210" actId="26606"/>
          <ac:cxnSpMkLst>
            <pc:docMk/>
            <pc:sldMk cId="3186882140" sldId="271"/>
            <ac:cxnSpMk id="12" creationId="{F15CCCF0-E573-463A-9760-1FDC0B2CFBD7}"/>
          </ac:cxnSpMkLst>
        </pc:cxnChg>
      </pc:sldChg>
      <pc:sldChg chg="addSp delSp modSp new mod setBg">
        <pc:chgData name="GALLARDO VAZQUEZ, RAFAEL" userId="9573018d-b332-4486-8ae2-ffd5871b62fb" providerId="ADAL" clId="{82B98D8A-C72C-4FC3-9A99-F3E7B4B89FC4}" dt="2023-11-30T15:46:16.384" v="2441" actId="26606"/>
        <pc:sldMkLst>
          <pc:docMk/>
          <pc:sldMk cId="3156171979" sldId="272"/>
        </pc:sldMkLst>
        <pc:spChg chg="mod">
          <ac:chgData name="GALLARDO VAZQUEZ, RAFAEL" userId="9573018d-b332-4486-8ae2-ffd5871b62fb" providerId="ADAL" clId="{82B98D8A-C72C-4FC3-9A99-F3E7B4B89FC4}" dt="2023-11-30T15:46:16.384" v="2441" actId="26606"/>
          <ac:spMkLst>
            <pc:docMk/>
            <pc:sldMk cId="3156171979" sldId="272"/>
            <ac:spMk id="2" creationId="{DAE23A88-19EE-08FD-FCA3-8AD925E53183}"/>
          </ac:spMkLst>
        </pc:spChg>
        <pc:spChg chg="del mod">
          <ac:chgData name="GALLARDO VAZQUEZ, RAFAEL" userId="9573018d-b332-4486-8ae2-ffd5871b62fb" providerId="ADAL" clId="{82B98D8A-C72C-4FC3-9A99-F3E7B4B89FC4}" dt="2023-11-30T15:46:06.259" v="2436" actId="478"/>
          <ac:spMkLst>
            <pc:docMk/>
            <pc:sldMk cId="3156171979" sldId="272"/>
            <ac:spMk id="3" creationId="{0E22675C-374F-48F7-5C0A-D50C009E348A}"/>
          </ac:spMkLst>
        </pc:spChg>
        <pc:spChg chg="mod">
          <ac:chgData name="GALLARDO VAZQUEZ, RAFAEL" userId="9573018d-b332-4486-8ae2-ffd5871b62fb" providerId="ADAL" clId="{82B98D8A-C72C-4FC3-9A99-F3E7B4B89FC4}" dt="2023-11-30T15:46:04.351" v="2435" actId="26606"/>
          <ac:spMkLst>
            <pc:docMk/>
            <pc:sldMk cId="3156171979" sldId="272"/>
            <ac:spMk id="4" creationId="{3BFF8DD4-7BBA-4DA2-A171-6573BD2EBC70}"/>
          </ac:spMkLst>
        </pc:spChg>
        <pc:spChg chg="add del">
          <ac:chgData name="GALLARDO VAZQUEZ, RAFAEL" userId="9573018d-b332-4486-8ae2-ffd5871b62fb" providerId="ADAL" clId="{82B98D8A-C72C-4FC3-9A99-F3E7B4B89FC4}" dt="2023-11-30T15:46:16.384" v="2441" actId="26606"/>
          <ac:spMkLst>
            <pc:docMk/>
            <pc:sldMk cId="3156171979" sldId="272"/>
            <ac:spMk id="11" creationId="{39E3965E-AC41-4711-9D10-E25ABB132D86}"/>
          </ac:spMkLst>
        </pc:spChg>
        <pc:spChg chg="add del">
          <ac:chgData name="GALLARDO VAZQUEZ, RAFAEL" userId="9573018d-b332-4486-8ae2-ffd5871b62fb" providerId="ADAL" clId="{82B98D8A-C72C-4FC3-9A99-F3E7B4B89FC4}" dt="2023-11-30T15:46:16.384" v="2441" actId="26606"/>
          <ac:spMkLst>
            <pc:docMk/>
            <pc:sldMk cId="3156171979" sldId="272"/>
            <ac:spMk id="15" creationId="{54DCD9B2-D552-47A6-9FE2-15D7E8159AB6}"/>
          </ac:spMkLst>
        </pc:spChg>
        <pc:spChg chg="add del">
          <ac:chgData name="GALLARDO VAZQUEZ, RAFAEL" userId="9573018d-b332-4486-8ae2-ffd5871b62fb" providerId="ADAL" clId="{82B98D8A-C72C-4FC3-9A99-F3E7B4B89FC4}" dt="2023-11-30T15:46:16.384" v="2441" actId="26606"/>
          <ac:spMkLst>
            <pc:docMk/>
            <pc:sldMk cId="3156171979" sldId="272"/>
            <ac:spMk id="19" creationId="{CCE25F7F-C10E-4478-90C0-93B61E638386}"/>
          </ac:spMkLst>
        </pc:spChg>
        <pc:spChg chg="add del">
          <ac:chgData name="GALLARDO VAZQUEZ, RAFAEL" userId="9573018d-b332-4486-8ae2-ffd5871b62fb" providerId="ADAL" clId="{82B98D8A-C72C-4FC3-9A99-F3E7B4B89FC4}" dt="2023-11-30T15:46:13.356" v="2438" actId="26606"/>
          <ac:spMkLst>
            <pc:docMk/>
            <pc:sldMk cId="3156171979" sldId="272"/>
            <ac:spMk id="24" creationId="{39E3965E-AC41-4711-9D10-E25ABB132D86}"/>
          </ac:spMkLst>
        </pc:spChg>
        <pc:spChg chg="add del">
          <ac:chgData name="GALLARDO VAZQUEZ, RAFAEL" userId="9573018d-b332-4486-8ae2-ffd5871b62fb" providerId="ADAL" clId="{82B98D8A-C72C-4FC3-9A99-F3E7B4B89FC4}" dt="2023-11-30T15:46:13.356" v="2438" actId="26606"/>
          <ac:spMkLst>
            <pc:docMk/>
            <pc:sldMk cId="3156171979" sldId="272"/>
            <ac:spMk id="28" creationId="{33428ACC-71EC-4171-9527-10983BA6B41D}"/>
          </ac:spMkLst>
        </pc:spChg>
        <pc:spChg chg="add del">
          <ac:chgData name="GALLARDO VAZQUEZ, RAFAEL" userId="9573018d-b332-4486-8ae2-ffd5871b62fb" providerId="ADAL" clId="{82B98D8A-C72C-4FC3-9A99-F3E7B4B89FC4}" dt="2023-11-30T15:46:13.356" v="2438" actId="26606"/>
          <ac:spMkLst>
            <pc:docMk/>
            <pc:sldMk cId="3156171979" sldId="272"/>
            <ac:spMk id="32" creationId="{8D4480B4-953D-41FA-9052-09AB3A026947}"/>
          </ac:spMkLst>
        </pc:spChg>
        <pc:spChg chg="add del">
          <ac:chgData name="GALLARDO VAZQUEZ, RAFAEL" userId="9573018d-b332-4486-8ae2-ffd5871b62fb" providerId="ADAL" clId="{82B98D8A-C72C-4FC3-9A99-F3E7B4B89FC4}" dt="2023-11-30T15:46:16.371" v="2440" actId="26606"/>
          <ac:spMkLst>
            <pc:docMk/>
            <pc:sldMk cId="3156171979" sldId="272"/>
            <ac:spMk id="34" creationId="{39E3965E-AC41-4711-9D10-E25ABB132D86}"/>
          </ac:spMkLst>
        </pc:spChg>
        <pc:spChg chg="add del">
          <ac:chgData name="GALLARDO VAZQUEZ, RAFAEL" userId="9573018d-b332-4486-8ae2-ffd5871b62fb" providerId="ADAL" clId="{82B98D8A-C72C-4FC3-9A99-F3E7B4B89FC4}" dt="2023-11-30T15:46:16.371" v="2440" actId="26606"/>
          <ac:spMkLst>
            <pc:docMk/>
            <pc:sldMk cId="3156171979" sldId="272"/>
            <ac:spMk id="36" creationId="{EE362070-691D-44DB-98D4-BC61774B0E61}"/>
          </ac:spMkLst>
        </pc:spChg>
        <pc:spChg chg="add del">
          <ac:chgData name="GALLARDO VAZQUEZ, RAFAEL" userId="9573018d-b332-4486-8ae2-ffd5871b62fb" providerId="ADAL" clId="{82B98D8A-C72C-4FC3-9A99-F3E7B4B89FC4}" dt="2023-11-30T15:46:16.371" v="2440" actId="26606"/>
          <ac:spMkLst>
            <pc:docMk/>
            <pc:sldMk cId="3156171979" sldId="272"/>
            <ac:spMk id="38" creationId="{32DB1480-5B24-4B37-B70E-C74945DD914E}"/>
          </ac:spMkLst>
        </pc:spChg>
        <pc:spChg chg="add">
          <ac:chgData name="GALLARDO VAZQUEZ, RAFAEL" userId="9573018d-b332-4486-8ae2-ffd5871b62fb" providerId="ADAL" clId="{82B98D8A-C72C-4FC3-9A99-F3E7B4B89FC4}" dt="2023-11-30T15:46:16.384" v="2441" actId="26606"/>
          <ac:spMkLst>
            <pc:docMk/>
            <pc:sldMk cId="3156171979" sldId="272"/>
            <ac:spMk id="40" creationId="{39E3965E-AC41-4711-9D10-E25ABB132D86}"/>
          </ac:spMkLst>
        </pc:spChg>
        <pc:spChg chg="add">
          <ac:chgData name="GALLARDO VAZQUEZ, RAFAEL" userId="9573018d-b332-4486-8ae2-ffd5871b62fb" providerId="ADAL" clId="{82B98D8A-C72C-4FC3-9A99-F3E7B4B89FC4}" dt="2023-11-30T15:46:16.384" v="2441" actId="26606"/>
          <ac:spMkLst>
            <pc:docMk/>
            <pc:sldMk cId="3156171979" sldId="272"/>
            <ac:spMk id="42" creationId="{2779F603-B669-4AD6-82F9-E09F76165B99}"/>
          </ac:spMkLst>
        </pc:spChg>
        <pc:spChg chg="add">
          <ac:chgData name="GALLARDO VAZQUEZ, RAFAEL" userId="9573018d-b332-4486-8ae2-ffd5871b62fb" providerId="ADAL" clId="{82B98D8A-C72C-4FC3-9A99-F3E7B4B89FC4}" dt="2023-11-30T15:46:16.384" v="2441" actId="26606"/>
          <ac:spMkLst>
            <pc:docMk/>
            <pc:sldMk cId="3156171979" sldId="272"/>
            <ac:spMk id="44" creationId="{CA73A59D-C719-4F24-9F6B-AF7CE8F3BEF1}"/>
          </ac:spMkLst>
        </pc:spChg>
        <pc:picChg chg="add mod">
          <ac:chgData name="GALLARDO VAZQUEZ, RAFAEL" userId="9573018d-b332-4486-8ae2-ffd5871b62fb" providerId="ADAL" clId="{82B98D8A-C72C-4FC3-9A99-F3E7B4B89FC4}" dt="2023-11-30T15:46:16.384" v="2441" actId="26606"/>
          <ac:picMkLst>
            <pc:docMk/>
            <pc:sldMk cId="3156171979" sldId="272"/>
            <ac:picMk id="8" creationId="{BE3CC3A0-52CB-5EBB-9DD8-A3D3F214598F}"/>
          </ac:picMkLst>
        </pc:picChg>
        <pc:cxnChg chg="add del">
          <ac:chgData name="GALLARDO VAZQUEZ, RAFAEL" userId="9573018d-b332-4486-8ae2-ffd5871b62fb" providerId="ADAL" clId="{82B98D8A-C72C-4FC3-9A99-F3E7B4B89FC4}" dt="2023-11-30T15:46:16.384" v="2441" actId="26606"/>
          <ac:cxnSpMkLst>
            <pc:docMk/>
            <pc:sldMk cId="3156171979" sldId="272"/>
            <ac:cxnSpMk id="13" creationId="{1F5DC8C3-BA5F-4EED-BB9A-A14272BD82A1}"/>
          </ac:cxnSpMkLst>
        </pc:cxnChg>
        <pc:cxnChg chg="add del">
          <ac:chgData name="GALLARDO VAZQUEZ, RAFAEL" userId="9573018d-b332-4486-8ae2-ffd5871b62fb" providerId="ADAL" clId="{82B98D8A-C72C-4FC3-9A99-F3E7B4B89FC4}" dt="2023-11-30T15:46:16.384" v="2441" actId="26606"/>
          <ac:cxnSpMkLst>
            <pc:docMk/>
            <pc:sldMk cId="3156171979" sldId="272"/>
            <ac:cxnSpMk id="17" creationId="{FCE0A9EA-62FA-4F43-BEF6-7BBBB3F90F25}"/>
          </ac:cxnSpMkLst>
        </pc:cxnChg>
        <pc:cxnChg chg="add del">
          <ac:chgData name="GALLARDO VAZQUEZ, RAFAEL" userId="9573018d-b332-4486-8ae2-ffd5871b62fb" providerId="ADAL" clId="{82B98D8A-C72C-4FC3-9A99-F3E7B4B89FC4}" dt="2023-11-30T15:46:13.356" v="2438" actId="26606"/>
          <ac:cxnSpMkLst>
            <pc:docMk/>
            <pc:sldMk cId="3156171979" sldId="272"/>
            <ac:cxnSpMk id="26" creationId="{1F5DC8C3-BA5F-4EED-BB9A-A14272BD82A1}"/>
          </ac:cxnSpMkLst>
        </pc:cxnChg>
        <pc:cxnChg chg="add del">
          <ac:chgData name="GALLARDO VAZQUEZ, RAFAEL" userId="9573018d-b332-4486-8ae2-ffd5871b62fb" providerId="ADAL" clId="{82B98D8A-C72C-4FC3-9A99-F3E7B4B89FC4}" dt="2023-11-30T15:46:13.356" v="2438" actId="26606"/>
          <ac:cxnSpMkLst>
            <pc:docMk/>
            <pc:sldMk cId="3156171979" sldId="272"/>
            <ac:cxnSpMk id="30" creationId="{BA22713B-ABB6-4391-97F9-0449A2B9B664}"/>
          </ac:cxnSpMkLst>
        </pc:cxnChg>
        <pc:cxnChg chg="add del">
          <ac:chgData name="GALLARDO VAZQUEZ, RAFAEL" userId="9573018d-b332-4486-8ae2-ffd5871b62fb" providerId="ADAL" clId="{82B98D8A-C72C-4FC3-9A99-F3E7B4B89FC4}" dt="2023-11-30T15:46:16.371" v="2440" actId="26606"/>
          <ac:cxnSpMkLst>
            <pc:docMk/>
            <pc:sldMk cId="3156171979" sldId="272"/>
            <ac:cxnSpMk id="35" creationId="{1F5DC8C3-BA5F-4EED-BB9A-A14272BD82A1}"/>
          </ac:cxnSpMkLst>
        </pc:cxnChg>
        <pc:cxnChg chg="add del">
          <ac:chgData name="GALLARDO VAZQUEZ, RAFAEL" userId="9573018d-b332-4486-8ae2-ffd5871b62fb" providerId="ADAL" clId="{82B98D8A-C72C-4FC3-9A99-F3E7B4B89FC4}" dt="2023-11-30T15:46:16.371" v="2440" actId="26606"/>
          <ac:cxnSpMkLst>
            <pc:docMk/>
            <pc:sldMk cId="3156171979" sldId="272"/>
            <ac:cxnSpMk id="37" creationId="{5A7EFE9C-DAE7-4ECA-BDB2-34E2534B8AB7}"/>
          </ac:cxnSpMkLst>
        </pc:cxnChg>
        <pc:cxnChg chg="add">
          <ac:chgData name="GALLARDO VAZQUEZ, RAFAEL" userId="9573018d-b332-4486-8ae2-ffd5871b62fb" providerId="ADAL" clId="{82B98D8A-C72C-4FC3-9A99-F3E7B4B89FC4}" dt="2023-11-30T15:46:16.384" v="2441" actId="26606"/>
          <ac:cxnSpMkLst>
            <pc:docMk/>
            <pc:sldMk cId="3156171979" sldId="272"/>
            <ac:cxnSpMk id="41" creationId="{1F5DC8C3-BA5F-4EED-BB9A-A14272BD82A1}"/>
          </ac:cxnSpMkLst>
        </pc:cxnChg>
        <pc:cxnChg chg="add">
          <ac:chgData name="GALLARDO VAZQUEZ, RAFAEL" userId="9573018d-b332-4486-8ae2-ffd5871b62fb" providerId="ADAL" clId="{82B98D8A-C72C-4FC3-9A99-F3E7B4B89FC4}" dt="2023-11-30T15:46:16.384" v="2441" actId="26606"/>
          <ac:cxnSpMkLst>
            <pc:docMk/>
            <pc:sldMk cId="3156171979" sldId="272"/>
            <ac:cxnSpMk id="43" creationId="{7ABFD994-C2DC-4E7D-9411-C7FF7813EF47}"/>
          </ac:cxnSpMkLst>
        </pc:cxnChg>
      </pc:sldChg>
      <pc:sldChg chg="addSp delSp modSp new mod setBg">
        <pc:chgData name="GALLARDO VAZQUEZ, RAFAEL" userId="9573018d-b332-4486-8ae2-ffd5871b62fb" providerId="ADAL" clId="{82B98D8A-C72C-4FC3-9A99-F3E7B4B89FC4}" dt="2023-11-30T14:32:09.088" v="249" actId="26606"/>
        <pc:sldMkLst>
          <pc:docMk/>
          <pc:sldMk cId="2235946365" sldId="273"/>
        </pc:sldMkLst>
        <pc:spChg chg="mod">
          <ac:chgData name="GALLARDO VAZQUEZ, RAFAEL" userId="9573018d-b332-4486-8ae2-ffd5871b62fb" providerId="ADAL" clId="{82B98D8A-C72C-4FC3-9A99-F3E7B4B89FC4}" dt="2023-11-30T14:32:09.088" v="249" actId="26606"/>
          <ac:spMkLst>
            <pc:docMk/>
            <pc:sldMk cId="2235946365" sldId="273"/>
            <ac:spMk id="2" creationId="{24496E39-31CE-B633-1E0F-133BD53429B0}"/>
          </ac:spMkLst>
        </pc:spChg>
        <pc:spChg chg="del">
          <ac:chgData name="GALLARDO VAZQUEZ, RAFAEL" userId="9573018d-b332-4486-8ae2-ffd5871b62fb" providerId="ADAL" clId="{82B98D8A-C72C-4FC3-9A99-F3E7B4B89FC4}" dt="2023-11-30T14:30:43.323" v="212"/>
          <ac:spMkLst>
            <pc:docMk/>
            <pc:sldMk cId="2235946365" sldId="273"/>
            <ac:spMk id="3" creationId="{C770F30D-FA8C-BFD0-1C08-4F9D01161679}"/>
          </ac:spMkLst>
        </pc:spChg>
        <pc:spChg chg="del mod ord">
          <ac:chgData name="GALLARDO VAZQUEZ, RAFAEL" userId="9573018d-b332-4486-8ae2-ffd5871b62fb" providerId="ADAL" clId="{82B98D8A-C72C-4FC3-9A99-F3E7B4B89FC4}" dt="2023-11-30T14:31:53.273" v="245" actId="478"/>
          <ac:spMkLst>
            <pc:docMk/>
            <pc:sldMk cId="2235946365" sldId="273"/>
            <ac:spMk id="4" creationId="{4C58C586-6F55-FE1E-8E25-9F35EA4FC2C6}"/>
          </ac:spMkLst>
        </pc:spChg>
        <pc:spChg chg="mod ord">
          <ac:chgData name="GALLARDO VAZQUEZ, RAFAEL" userId="9573018d-b332-4486-8ae2-ffd5871b62fb" providerId="ADAL" clId="{82B98D8A-C72C-4FC3-9A99-F3E7B4B89FC4}" dt="2023-11-30T14:31:23.893" v="241" actId="26606"/>
          <ac:spMkLst>
            <pc:docMk/>
            <pc:sldMk cId="2235946365" sldId="273"/>
            <ac:spMk id="5" creationId="{571F8887-E95B-4745-26E9-DF26480BD0BE}"/>
          </ac:spMkLst>
        </pc:spChg>
        <pc:spChg chg="add del mod">
          <ac:chgData name="GALLARDO VAZQUEZ, RAFAEL" userId="9573018d-b332-4486-8ae2-ffd5871b62fb" providerId="ADAL" clId="{82B98D8A-C72C-4FC3-9A99-F3E7B4B89FC4}" dt="2023-11-30T14:31:57.658" v="247" actId="478"/>
          <ac:spMkLst>
            <pc:docMk/>
            <pc:sldMk cId="2235946365" sldId="273"/>
            <ac:spMk id="8" creationId="{B89157CB-C9DD-1806-A1D9-CE187B0904C1}"/>
          </ac:spMkLst>
        </pc:spChg>
        <pc:spChg chg="add del">
          <ac:chgData name="GALLARDO VAZQUEZ, RAFAEL" userId="9573018d-b332-4486-8ae2-ffd5871b62fb" providerId="ADAL" clId="{82B98D8A-C72C-4FC3-9A99-F3E7B4B89FC4}" dt="2023-11-30T14:31:17.033" v="234" actId="26606"/>
          <ac:spMkLst>
            <pc:docMk/>
            <pc:sldMk cId="2235946365" sldId="273"/>
            <ac:spMk id="11" creationId="{39E3965E-AC41-4711-9D10-E25ABB132D86}"/>
          </ac:spMkLst>
        </pc:spChg>
        <pc:spChg chg="add del">
          <ac:chgData name="GALLARDO VAZQUEZ, RAFAEL" userId="9573018d-b332-4486-8ae2-ffd5871b62fb" providerId="ADAL" clId="{82B98D8A-C72C-4FC3-9A99-F3E7B4B89FC4}" dt="2023-11-30T14:31:17.033" v="234" actId="26606"/>
          <ac:spMkLst>
            <pc:docMk/>
            <pc:sldMk cId="2235946365" sldId="273"/>
            <ac:spMk id="15" creationId="{A9286AD2-18A9-4868-A4E3-7A2097A20810}"/>
          </ac:spMkLst>
        </pc:spChg>
        <pc:spChg chg="add del">
          <ac:chgData name="GALLARDO VAZQUEZ, RAFAEL" userId="9573018d-b332-4486-8ae2-ffd5871b62fb" providerId="ADAL" clId="{82B98D8A-C72C-4FC3-9A99-F3E7B4B89FC4}" dt="2023-11-30T14:31:18.728" v="236" actId="26606"/>
          <ac:spMkLst>
            <pc:docMk/>
            <pc:sldMk cId="2235946365" sldId="273"/>
            <ac:spMk id="19" creationId="{416A0E3C-60E6-4F39-BC55-5F7C224E1F7C}"/>
          </ac:spMkLst>
        </pc:spChg>
        <pc:spChg chg="add del">
          <ac:chgData name="GALLARDO VAZQUEZ, RAFAEL" userId="9573018d-b332-4486-8ae2-ffd5871b62fb" providerId="ADAL" clId="{82B98D8A-C72C-4FC3-9A99-F3E7B4B89FC4}" dt="2023-11-30T14:31:18.728" v="236" actId="26606"/>
          <ac:spMkLst>
            <pc:docMk/>
            <pc:sldMk cId="2235946365" sldId="273"/>
            <ac:spMk id="21" creationId="{5E0A8391-2737-4F1C-B27A-C44629DB4D33}"/>
          </ac:spMkLst>
        </pc:spChg>
        <pc:spChg chg="add del">
          <ac:chgData name="GALLARDO VAZQUEZ, RAFAEL" userId="9573018d-b332-4486-8ae2-ffd5871b62fb" providerId="ADAL" clId="{82B98D8A-C72C-4FC3-9A99-F3E7B4B89FC4}" dt="2023-11-30T14:31:18.728" v="236" actId="26606"/>
          <ac:spMkLst>
            <pc:docMk/>
            <pc:sldMk cId="2235946365" sldId="273"/>
            <ac:spMk id="22" creationId="{ED5EC01C-B438-4398-919E-A345C83EDAC9}"/>
          </ac:spMkLst>
        </pc:spChg>
        <pc:spChg chg="add del">
          <ac:chgData name="GALLARDO VAZQUEZ, RAFAEL" userId="9573018d-b332-4486-8ae2-ffd5871b62fb" providerId="ADAL" clId="{82B98D8A-C72C-4FC3-9A99-F3E7B4B89FC4}" dt="2023-11-30T14:31:21.263" v="238" actId="26606"/>
          <ac:spMkLst>
            <pc:docMk/>
            <pc:sldMk cId="2235946365" sldId="273"/>
            <ac:spMk id="24" creationId="{416A0E3C-60E6-4F39-BC55-5F7C224E1F7C}"/>
          </ac:spMkLst>
        </pc:spChg>
        <pc:spChg chg="add del">
          <ac:chgData name="GALLARDO VAZQUEZ, RAFAEL" userId="9573018d-b332-4486-8ae2-ffd5871b62fb" providerId="ADAL" clId="{82B98D8A-C72C-4FC3-9A99-F3E7B4B89FC4}" dt="2023-11-30T14:31:21.263" v="238" actId="26606"/>
          <ac:spMkLst>
            <pc:docMk/>
            <pc:sldMk cId="2235946365" sldId="273"/>
            <ac:spMk id="26" creationId="{0AB6E427-3F73-4C06-A5D5-AE52C3883B50}"/>
          </ac:spMkLst>
        </pc:spChg>
        <pc:spChg chg="add del">
          <ac:chgData name="GALLARDO VAZQUEZ, RAFAEL" userId="9573018d-b332-4486-8ae2-ffd5871b62fb" providerId="ADAL" clId="{82B98D8A-C72C-4FC3-9A99-F3E7B4B89FC4}" dt="2023-11-30T14:31:21.263" v="238" actId="26606"/>
          <ac:spMkLst>
            <pc:docMk/>
            <pc:sldMk cId="2235946365" sldId="273"/>
            <ac:spMk id="27" creationId="{D8C9BDAA-0390-4B39-9B5C-BC95E5120DA4}"/>
          </ac:spMkLst>
        </pc:spChg>
        <pc:spChg chg="add del">
          <ac:chgData name="GALLARDO VAZQUEZ, RAFAEL" userId="9573018d-b332-4486-8ae2-ffd5871b62fb" providerId="ADAL" clId="{82B98D8A-C72C-4FC3-9A99-F3E7B4B89FC4}" dt="2023-11-30T14:31:23.878" v="240" actId="26606"/>
          <ac:spMkLst>
            <pc:docMk/>
            <pc:sldMk cId="2235946365" sldId="273"/>
            <ac:spMk id="30" creationId="{416A0E3C-60E6-4F39-BC55-5F7C224E1F7C}"/>
          </ac:spMkLst>
        </pc:spChg>
        <pc:spChg chg="add del">
          <ac:chgData name="GALLARDO VAZQUEZ, RAFAEL" userId="9573018d-b332-4486-8ae2-ffd5871b62fb" providerId="ADAL" clId="{82B98D8A-C72C-4FC3-9A99-F3E7B4B89FC4}" dt="2023-11-30T14:31:23.878" v="240" actId="26606"/>
          <ac:spMkLst>
            <pc:docMk/>
            <pc:sldMk cId="2235946365" sldId="273"/>
            <ac:spMk id="32" creationId="{F64BBAA4-C62B-4146-B49F-FE4CC4655EE0}"/>
          </ac:spMkLst>
        </pc:spChg>
        <pc:spChg chg="add del">
          <ac:chgData name="GALLARDO VAZQUEZ, RAFAEL" userId="9573018d-b332-4486-8ae2-ffd5871b62fb" providerId="ADAL" clId="{82B98D8A-C72C-4FC3-9A99-F3E7B4B89FC4}" dt="2023-11-30T14:31:23.878" v="240" actId="26606"/>
          <ac:spMkLst>
            <pc:docMk/>
            <pc:sldMk cId="2235946365" sldId="273"/>
            <ac:spMk id="34" creationId="{6BF36B24-6632-4516-9692-731462896C1F}"/>
          </ac:spMkLst>
        </pc:spChg>
        <pc:spChg chg="add del">
          <ac:chgData name="GALLARDO VAZQUEZ, RAFAEL" userId="9573018d-b332-4486-8ae2-ffd5871b62fb" providerId="ADAL" clId="{82B98D8A-C72C-4FC3-9A99-F3E7B4B89FC4}" dt="2023-11-30T14:32:09.088" v="249" actId="26606"/>
          <ac:spMkLst>
            <pc:docMk/>
            <pc:sldMk cId="2235946365" sldId="273"/>
            <ac:spMk id="36" creationId="{416A0E3C-60E6-4F39-BC55-5F7C224E1F7C}"/>
          </ac:spMkLst>
        </pc:spChg>
        <pc:spChg chg="add del">
          <ac:chgData name="GALLARDO VAZQUEZ, RAFAEL" userId="9573018d-b332-4486-8ae2-ffd5871b62fb" providerId="ADAL" clId="{82B98D8A-C72C-4FC3-9A99-F3E7B4B89FC4}" dt="2023-11-30T14:32:09.088" v="249" actId="26606"/>
          <ac:spMkLst>
            <pc:docMk/>
            <pc:sldMk cId="2235946365" sldId="273"/>
            <ac:spMk id="38" creationId="{990D0034-F768-41E7-85D4-F38C4DE85770}"/>
          </ac:spMkLst>
        </pc:spChg>
        <pc:spChg chg="add del">
          <ac:chgData name="GALLARDO VAZQUEZ, RAFAEL" userId="9573018d-b332-4486-8ae2-ffd5871b62fb" providerId="ADAL" clId="{82B98D8A-C72C-4FC3-9A99-F3E7B4B89FC4}" dt="2023-11-30T14:32:09.088" v="249" actId="26606"/>
          <ac:spMkLst>
            <pc:docMk/>
            <pc:sldMk cId="2235946365" sldId="273"/>
            <ac:spMk id="39" creationId="{95B38FD6-641F-41BF-B466-C1C6366420F0}"/>
          </ac:spMkLst>
        </pc:spChg>
        <pc:spChg chg="add del">
          <ac:chgData name="GALLARDO VAZQUEZ, RAFAEL" userId="9573018d-b332-4486-8ae2-ffd5871b62fb" providerId="ADAL" clId="{82B98D8A-C72C-4FC3-9A99-F3E7B4B89FC4}" dt="2023-11-30T14:32:09.088" v="249" actId="26606"/>
          <ac:spMkLst>
            <pc:docMk/>
            <pc:sldMk cId="2235946365" sldId="273"/>
            <ac:spMk id="41" creationId="{1FE461C7-FF45-427F-83D7-18DFBD48188D}"/>
          </ac:spMkLst>
        </pc:spChg>
        <pc:spChg chg="add">
          <ac:chgData name="GALLARDO VAZQUEZ, RAFAEL" userId="9573018d-b332-4486-8ae2-ffd5871b62fb" providerId="ADAL" clId="{82B98D8A-C72C-4FC3-9A99-F3E7B4B89FC4}" dt="2023-11-30T14:32:09.088" v="249" actId="26606"/>
          <ac:spMkLst>
            <pc:docMk/>
            <pc:sldMk cId="2235946365" sldId="273"/>
            <ac:spMk id="46" creationId="{39E3965E-AC41-4711-9D10-E25ABB132D86}"/>
          </ac:spMkLst>
        </pc:spChg>
        <pc:spChg chg="add">
          <ac:chgData name="GALLARDO VAZQUEZ, RAFAEL" userId="9573018d-b332-4486-8ae2-ffd5871b62fb" providerId="ADAL" clId="{82B98D8A-C72C-4FC3-9A99-F3E7B4B89FC4}" dt="2023-11-30T14:32:09.088" v="249" actId="26606"/>
          <ac:spMkLst>
            <pc:docMk/>
            <pc:sldMk cId="2235946365" sldId="273"/>
            <ac:spMk id="50" creationId="{33428ACC-71EC-4171-9527-10983BA6B41D}"/>
          </ac:spMkLst>
        </pc:spChg>
        <pc:spChg chg="add">
          <ac:chgData name="GALLARDO VAZQUEZ, RAFAEL" userId="9573018d-b332-4486-8ae2-ffd5871b62fb" providerId="ADAL" clId="{82B98D8A-C72C-4FC3-9A99-F3E7B4B89FC4}" dt="2023-11-30T14:32:09.088" v="249" actId="26606"/>
          <ac:spMkLst>
            <pc:docMk/>
            <pc:sldMk cId="2235946365" sldId="273"/>
            <ac:spMk id="54" creationId="{8D4480B4-953D-41FA-9052-09AB3A026947}"/>
          </ac:spMkLst>
        </pc:spChg>
        <pc:picChg chg="add del mod ord">
          <ac:chgData name="GALLARDO VAZQUEZ, RAFAEL" userId="9573018d-b332-4486-8ae2-ffd5871b62fb" providerId="ADAL" clId="{82B98D8A-C72C-4FC3-9A99-F3E7B4B89FC4}" dt="2023-11-30T14:32:09.088" v="249" actId="26606"/>
          <ac:picMkLst>
            <pc:docMk/>
            <pc:sldMk cId="2235946365" sldId="273"/>
            <ac:picMk id="6" creationId="{40DD096E-3F71-4EDF-2A2C-49BFD1E98FA2}"/>
          </ac:picMkLst>
        </pc:picChg>
        <pc:cxnChg chg="add del">
          <ac:chgData name="GALLARDO VAZQUEZ, RAFAEL" userId="9573018d-b332-4486-8ae2-ffd5871b62fb" providerId="ADAL" clId="{82B98D8A-C72C-4FC3-9A99-F3E7B4B89FC4}" dt="2023-11-30T14:31:17.033" v="234" actId="26606"/>
          <ac:cxnSpMkLst>
            <pc:docMk/>
            <pc:sldMk cId="2235946365" sldId="273"/>
            <ac:cxnSpMk id="13" creationId="{1F5DC8C3-BA5F-4EED-BB9A-A14272BD82A1}"/>
          </ac:cxnSpMkLst>
        </pc:cxnChg>
        <pc:cxnChg chg="add del">
          <ac:chgData name="GALLARDO VAZQUEZ, RAFAEL" userId="9573018d-b332-4486-8ae2-ffd5871b62fb" providerId="ADAL" clId="{82B98D8A-C72C-4FC3-9A99-F3E7B4B89FC4}" dt="2023-11-30T14:31:17.033" v="234" actId="26606"/>
          <ac:cxnSpMkLst>
            <pc:docMk/>
            <pc:sldMk cId="2235946365" sldId="273"/>
            <ac:cxnSpMk id="17" creationId="{E7A7CD63-7EC3-44F3-95D0-595C4019FF24}"/>
          </ac:cxnSpMkLst>
        </pc:cxnChg>
        <pc:cxnChg chg="add del">
          <ac:chgData name="GALLARDO VAZQUEZ, RAFAEL" userId="9573018d-b332-4486-8ae2-ffd5871b62fb" providerId="ADAL" clId="{82B98D8A-C72C-4FC3-9A99-F3E7B4B89FC4}" dt="2023-11-30T14:31:18.728" v="236" actId="26606"/>
          <ac:cxnSpMkLst>
            <pc:docMk/>
            <pc:sldMk cId="2235946365" sldId="273"/>
            <ac:cxnSpMk id="20" creationId="{C5025DAC-8B93-4160-B017-3A274A5828C0}"/>
          </ac:cxnSpMkLst>
        </pc:cxnChg>
        <pc:cxnChg chg="add del">
          <ac:chgData name="GALLARDO VAZQUEZ, RAFAEL" userId="9573018d-b332-4486-8ae2-ffd5871b62fb" providerId="ADAL" clId="{82B98D8A-C72C-4FC3-9A99-F3E7B4B89FC4}" dt="2023-11-30T14:31:21.263" v="238" actId="26606"/>
          <ac:cxnSpMkLst>
            <pc:docMk/>
            <pc:sldMk cId="2235946365" sldId="273"/>
            <ac:cxnSpMk id="25" creationId="{C5025DAC-8B93-4160-B017-3A274A5828C0}"/>
          </ac:cxnSpMkLst>
        </pc:cxnChg>
        <pc:cxnChg chg="add del">
          <ac:chgData name="GALLARDO VAZQUEZ, RAFAEL" userId="9573018d-b332-4486-8ae2-ffd5871b62fb" providerId="ADAL" clId="{82B98D8A-C72C-4FC3-9A99-F3E7B4B89FC4}" dt="2023-11-30T14:31:21.263" v="238" actId="26606"/>
          <ac:cxnSpMkLst>
            <pc:docMk/>
            <pc:sldMk cId="2235946365" sldId="273"/>
            <ac:cxnSpMk id="28" creationId="{E04A321A-A039-4720-87B4-66A4210E0D57}"/>
          </ac:cxnSpMkLst>
        </pc:cxnChg>
        <pc:cxnChg chg="add del">
          <ac:chgData name="GALLARDO VAZQUEZ, RAFAEL" userId="9573018d-b332-4486-8ae2-ffd5871b62fb" providerId="ADAL" clId="{82B98D8A-C72C-4FC3-9A99-F3E7B4B89FC4}" dt="2023-11-30T14:31:23.878" v="240" actId="26606"/>
          <ac:cxnSpMkLst>
            <pc:docMk/>
            <pc:sldMk cId="2235946365" sldId="273"/>
            <ac:cxnSpMk id="31" creationId="{C5025DAC-8B93-4160-B017-3A274A5828C0}"/>
          </ac:cxnSpMkLst>
        </pc:cxnChg>
        <pc:cxnChg chg="add del">
          <ac:chgData name="GALLARDO VAZQUEZ, RAFAEL" userId="9573018d-b332-4486-8ae2-ffd5871b62fb" providerId="ADAL" clId="{82B98D8A-C72C-4FC3-9A99-F3E7B4B89FC4}" dt="2023-11-30T14:31:23.878" v="240" actId="26606"/>
          <ac:cxnSpMkLst>
            <pc:docMk/>
            <pc:sldMk cId="2235946365" sldId="273"/>
            <ac:cxnSpMk id="33" creationId="{EEB57AA8-F021-480C-A9E2-F89913313611}"/>
          </ac:cxnSpMkLst>
        </pc:cxnChg>
        <pc:cxnChg chg="add del">
          <ac:chgData name="GALLARDO VAZQUEZ, RAFAEL" userId="9573018d-b332-4486-8ae2-ffd5871b62fb" providerId="ADAL" clId="{82B98D8A-C72C-4FC3-9A99-F3E7B4B89FC4}" dt="2023-11-30T14:32:09.088" v="249" actId="26606"/>
          <ac:cxnSpMkLst>
            <pc:docMk/>
            <pc:sldMk cId="2235946365" sldId="273"/>
            <ac:cxnSpMk id="37" creationId="{C5025DAC-8B93-4160-B017-3A274A5828C0}"/>
          </ac:cxnSpMkLst>
        </pc:cxnChg>
        <pc:cxnChg chg="add del">
          <ac:chgData name="GALLARDO VAZQUEZ, RAFAEL" userId="9573018d-b332-4486-8ae2-ffd5871b62fb" providerId="ADAL" clId="{82B98D8A-C72C-4FC3-9A99-F3E7B4B89FC4}" dt="2023-11-30T14:32:09.088" v="249" actId="26606"/>
          <ac:cxnSpMkLst>
            <pc:docMk/>
            <pc:sldMk cId="2235946365" sldId="273"/>
            <ac:cxnSpMk id="40" creationId="{6BF9119E-766E-4526-AAE5-639F577C0493}"/>
          </ac:cxnSpMkLst>
        </pc:cxnChg>
        <pc:cxnChg chg="add">
          <ac:chgData name="GALLARDO VAZQUEZ, RAFAEL" userId="9573018d-b332-4486-8ae2-ffd5871b62fb" providerId="ADAL" clId="{82B98D8A-C72C-4FC3-9A99-F3E7B4B89FC4}" dt="2023-11-30T14:32:09.088" v="249" actId="26606"/>
          <ac:cxnSpMkLst>
            <pc:docMk/>
            <pc:sldMk cId="2235946365" sldId="273"/>
            <ac:cxnSpMk id="48" creationId="{1F5DC8C3-BA5F-4EED-BB9A-A14272BD82A1}"/>
          </ac:cxnSpMkLst>
        </pc:cxnChg>
        <pc:cxnChg chg="add">
          <ac:chgData name="GALLARDO VAZQUEZ, RAFAEL" userId="9573018d-b332-4486-8ae2-ffd5871b62fb" providerId="ADAL" clId="{82B98D8A-C72C-4FC3-9A99-F3E7B4B89FC4}" dt="2023-11-30T14:32:09.088" v="249" actId="26606"/>
          <ac:cxnSpMkLst>
            <pc:docMk/>
            <pc:sldMk cId="2235946365" sldId="273"/>
            <ac:cxnSpMk id="52" creationId="{BA22713B-ABB6-4391-97F9-0449A2B9B664}"/>
          </ac:cxnSpMkLst>
        </pc:cxnChg>
      </pc:sldChg>
      <pc:sldChg chg="addSp delSp modSp new mod setBg">
        <pc:chgData name="GALLARDO VAZQUEZ, RAFAEL" userId="9573018d-b332-4486-8ae2-ffd5871b62fb" providerId="ADAL" clId="{82B98D8A-C72C-4FC3-9A99-F3E7B4B89FC4}" dt="2023-11-30T14:34:18.263" v="286" actId="14100"/>
        <pc:sldMkLst>
          <pc:docMk/>
          <pc:sldMk cId="1107653483" sldId="274"/>
        </pc:sldMkLst>
        <pc:spChg chg="mod">
          <ac:chgData name="GALLARDO VAZQUEZ, RAFAEL" userId="9573018d-b332-4486-8ae2-ffd5871b62fb" providerId="ADAL" clId="{82B98D8A-C72C-4FC3-9A99-F3E7B4B89FC4}" dt="2023-11-30T14:33:11.423" v="279" actId="26606"/>
          <ac:spMkLst>
            <pc:docMk/>
            <pc:sldMk cId="1107653483" sldId="274"/>
            <ac:spMk id="2" creationId="{773467A7-81AD-A167-F02B-BC65AEFB5C05}"/>
          </ac:spMkLst>
        </pc:spChg>
        <pc:spChg chg="del">
          <ac:chgData name="GALLARDO VAZQUEZ, RAFAEL" userId="9573018d-b332-4486-8ae2-ffd5871b62fb" providerId="ADAL" clId="{82B98D8A-C72C-4FC3-9A99-F3E7B4B89FC4}" dt="2023-11-30T14:32:50.483" v="251"/>
          <ac:spMkLst>
            <pc:docMk/>
            <pc:sldMk cId="1107653483" sldId="274"/>
            <ac:spMk id="3" creationId="{F6BC19BE-B47A-37B8-77ED-312E8108337A}"/>
          </ac:spMkLst>
        </pc:spChg>
        <pc:spChg chg="mod ord">
          <ac:chgData name="GALLARDO VAZQUEZ, RAFAEL" userId="9573018d-b332-4486-8ae2-ffd5871b62fb" providerId="ADAL" clId="{82B98D8A-C72C-4FC3-9A99-F3E7B4B89FC4}" dt="2023-11-30T14:33:11.423" v="279" actId="26606"/>
          <ac:spMkLst>
            <pc:docMk/>
            <pc:sldMk cId="1107653483" sldId="274"/>
            <ac:spMk id="4" creationId="{AFA7E271-F922-DC7A-0EB2-2AAFFF2DBB64}"/>
          </ac:spMkLst>
        </pc:spChg>
        <pc:spChg chg="add del">
          <ac:chgData name="GALLARDO VAZQUEZ, RAFAEL" userId="9573018d-b332-4486-8ae2-ffd5871b62fb" providerId="ADAL" clId="{82B98D8A-C72C-4FC3-9A99-F3E7B4B89FC4}" dt="2023-11-30T14:33:11.413" v="278" actId="26606"/>
          <ac:spMkLst>
            <pc:docMk/>
            <pc:sldMk cId="1107653483" sldId="274"/>
            <ac:spMk id="9" creationId="{7783ED95-B842-DCB6-CF3A-A26DFDE6814B}"/>
          </ac:spMkLst>
        </pc:spChg>
        <pc:spChg chg="add del">
          <ac:chgData name="GALLARDO VAZQUEZ, RAFAEL" userId="9573018d-b332-4486-8ae2-ffd5871b62fb" providerId="ADAL" clId="{82B98D8A-C72C-4FC3-9A99-F3E7B4B89FC4}" dt="2023-11-30T14:33:04.533" v="276" actId="26606"/>
          <ac:spMkLst>
            <pc:docMk/>
            <pc:sldMk cId="1107653483" sldId="274"/>
            <ac:spMk id="10" creationId="{39E3965E-AC41-4711-9D10-E25ABB132D86}"/>
          </ac:spMkLst>
        </pc:spChg>
        <pc:spChg chg="add del">
          <ac:chgData name="GALLARDO VAZQUEZ, RAFAEL" userId="9573018d-b332-4486-8ae2-ffd5871b62fb" providerId="ADAL" clId="{82B98D8A-C72C-4FC3-9A99-F3E7B4B89FC4}" dt="2023-11-30T14:33:04.533" v="276" actId="26606"/>
          <ac:spMkLst>
            <pc:docMk/>
            <pc:sldMk cId="1107653483" sldId="274"/>
            <ac:spMk id="14" creationId="{2FDF0794-1B86-42B2-B8C7-F60123E638ED}"/>
          </ac:spMkLst>
        </pc:spChg>
        <pc:spChg chg="add del">
          <ac:chgData name="GALLARDO VAZQUEZ, RAFAEL" userId="9573018d-b332-4486-8ae2-ffd5871b62fb" providerId="ADAL" clId="{82B98D8A-C72C-4FC3-9A99-F3E7B4B89FC4}" dt="2023-11-30T14:33:04.533" v="276" actId="26606"/>
          <ac:spMkLst>
            <pc:docMk/>
            <pc:sldMk cId="1107653483" sldId="274"/>
            <ac:spMk id="16" creationId="{B94BE868-D43F-4940-8CE9-93D953A11A21}"/>
          </ac:spMkLst>
        </pc:spChg>
        <pc:spChg chg="add del">
          <ac:chgData name="GALLARDO VAZQUEZ, RAFAEL" userId="9573018d-b332-4486-8ae2-ffd5871b62fb" providerId="ADAL" clId="{82B98D8A-C72C-4FC3-9A99-F3E7B4B89FC4}" dt="2023-11-30T14:33:11.413" v="278" actId="26606"/>
          <ac:spMkLst>
            <pc:docMk/>
            <pc:sldMk cId="1107653483" sldId="274"/>
            <ac:spMk id="20" creationId="{990D0034-F768-41E7-85D4-F38C4DE85770}"/>
          </ac:spMkLst>
        </pc:spChg>
        <pc:spChg chg="add">
          <ac:chgData name="GALLARDO VAZQUEZ, RAFAEL" userId="9573018d-b332-4486-8ae2-ffd5871b62fb" providerId="ADAL" clId="{82B98D8A-C72C-4FC3-9A99-F3E7B4B89FC4}" dt="2023-11-30T14:33:11.423" v="279" actId="26606"/>
          <ac:spMkLst>
            <pc:docMk/>
            <pc:sldMk cId="1107653483" sldId="274"/>
            <ac:spMk id="23" creationId="{39E3965E-AC41-4711-9D10-E25ABB132D86}"/>
          </ac:spMkLst>
        </pc:spChg>
        <pc:spChg chg="add">
          <ac:chgData name="GALLARDO VAZQUEZ, RAFAEL" userId="9573018d-b332-4486-8ae2-ffd5871b62fb" providerId="ADAL" clId="{82B98D8A-C72C-4FC3-9A99-F3E7B4B89FC4}" dt="2023-11-30T14:33:11.423" v="279" actId="26606"/>
          <ac:spMkLst>
            <pc:docMk/>
            <pc:sldMk cId="1107653483" sldId="274"/>
            <ac:spMk id="25" creationId="{2FDF0794-1B86-42B2-B8C7-F60123E638ED}"/>
          </ac:spMkLst>
        </pc:spChg>
        <pc:spChg chg="add">
          <ac:chgData name="GALLARDO VAZQUEZ, RAFAEL" userId="9573018d-b332-4486-8ae2-ffd5871b62fb" providerId="ADAL" clId="{82B98D8A-C72C-4FC3-9A99-F3E7B4B89FC4}" dt="2023-11-30T14:33:11.423" v="279" actId="26606"/>
          <ac:spMkLst>
            <pc:docMk/>
            <pc:sldMk cId="1107653483" sldId="274"/>
            <ac:spMk id="26" creationId="{B94BE868-D43F-4940-8CE9-93D953A11A21}"/>
          </ac:spMkLst>
        </pc:spChg>
        <pc:picChg chg="add mod ord modCrop">
          <ac:chgData name="GALLARDO VAZQUEZ, RAFAEL" userId="9573018d-b332-4486-8ae2-ffd5871b62fb" providerId="ADAL" clId="{82B98D8A-C72C-4FC3-9A99-F3E7B4B89FC4}" dt="2023-11-30T14:34:18.263" v="286" actId="14100"/>
          <ac:picMkLst>
            <pc:docMk/>
            <pc:sldMk cId="1107653483" sldId="274"/>
            <ac:picMk id="5" creationId="{E8562796-38A6-D4A4-D4EE-5CF19911EEDE}"/>
          </ac:picMkLst>
        </pc:picChg>
        <pc:cxnChg chg="add del">
          <ac:chgData name="GALLARDO VAZQUEZ, RAFAEL" userId="9573018d-b332-4486-8ae2-ffd5871b62fb" providerId="ADAL" clId="{82B98D8A-C72C-4FC3-9A99-F3E7B4B89FC4}" dt="2023-11-30T14:33:04.533" v="276" actId="26606"/>
          <ac:cxnSpMkLst>
            <pc:docMk/>
            <pc:sldMk cId="1107653483" sldId="274"/>
            <ac:cxnSpMk id="12" creationId="{1F5DC8C3-BA5F-4EED-BB9A-A14272BD82A1}"/>
          </ac:cxnSpMkLst>
        </pc:cxnChg>
        <pc:cxnChg chg="add del">
          <ac:chgData name="GALLARDO VAZQUEZ, RAFAEL" userId="9573018d-b332-4486-8ae2-ffd5871b62fb" providerId="ADAL" clId="{82B98D8A-C72C-4FC3-9A99-F3E7B4B89FC4}" dt="2023-11-30T14:33:04.533" v="276" actId="26606"/>
          <ac:cxnSpMkLst>
            <pc:docMk/>
            <pc:sldMk cId="1107653483" sldId="274"/>
            <ac:cxnSpMk id="18" creationId="{96D07482-83A3-4451-943C-B46961082957}"/>
          </ac:cxnSpMkLst>
        </pc:cxnChg>
        <pc:cxnChg chg="add del">
          <ac:chgData name="GALLARDO VAZQUEZ, RAFAEL" userId="9573018d-b332-4486-8ae2-ffd5871b62fb" providerId="ADAL" clId="{82B98D8A-C72C-4FC3-9A99-F3E7B4B89FC4}" dt="2023-11-30T14:33:11.413" v="278" actId="26606"/>
          <ac:cxnSpMkLst>
            <pc:docMk/>
            <pc:sldMk cId="1107653483" sldId="274"/>
            <ac:cxnSpMk id="21" creationId="{5A0A5CF6-407C-4691-8122-49DF69D0020D}"/>
          </ac:cxnSpMkLst>
        </pc:cxnChg>
        <pc:cxnChg chg="add">
          <ac:chgData name="GALLARDO VAZQUEZ, RAFAEL" userId="9573018d-b332-4486-8ae2-ffd5871b62fb" providerId="ADAL" clId="{82B98D8A-C72C-4FC3-9A99-F3E7B4B89FC4}" dt="2023-11-30T14:33:11.423" v="279" actId="26606"/>
          <ac:cxnSpMkLst>
            <pc:docMk/>
            <pc:sldMk cId="1107653483" sldId="274"/>
            <ac:cxnSpMk id="24" creationId="{1F5DC8C3-BA5F-4EED-BB9A-A14272BD82A1}"/>
          </ac:cxnSpMkLst>
        </pc:cxnChg>
        <pc:cxnChg chg="add">
          <ac:chgData name="GALLARDO VAZQUEZ, RAFAEL" userId="9573018d-b332-4486-8ae2-ffd5871b62fb" providerId="ADAL" clId="{82B98D8A-C72C-4FC3-9A99-F3E7B4B89FC4}" dt="2023-11-30T14:33:11.423" v="279" actId="26606"/>
          <ac:cxnSpMkLst>
            <pc:docMk/>
            <pc:sldMk cId="1107653483" sldId="274"/>
            <ac:cxnSpMk id="27" creationId="{96D07482-83A3-4451-943C-B46961082957}"/>
          </ac:cxnSpMkLst>
        </pc:cxnChg>
      </pc:sldChg>
      <pc:sldChg chg="addSp modSp new mod setBg">
        <pc:chgData name="GALLARDO VAZQUEZ, RAFAEL" userId="9573018d-b332-4486-8ae2-ffd5871b62fb" providerId="ADAL" clId="{82B98D8A-C72C-4FC3-9A99-F3E7B4B89FC4}" dt="2023-11-30T14:51:51.367" v="1011" actId="26606"/>
        <pc:sldMkLst>
          <pc:docMk/>
          <pc:sldMk cId="2193647679" sldId="275"/>
        </pc:sldMkLst>
        <pc:spChg chg="mod">
          <ac:chgData name="GALLARDO VAZQUEZ, RAFAEL" userId="9573018d-b332-4486-8ae2-ffd5871b62fb" providerId="ADAL" clId="{82B98D8A-C72C-4FC3-9A99-F3E7B4B89FC4}" dt="2023-11-30T14:51:51.367" v="1011" actId="26606"/>
          <ac:spMkLst>
            <pc:docMk/>
            <pc:sldMk cId="2193647679" sldId="275"/>
            <ac:spMk id="2" creationId="{C8DC3957-3E99-8601-E8C5-72D5EE4C4916}"/>
          </ac:spMkLst>
        </pc:spChg>
        <pc:spChg chg="mod">
          <ac:chgData name="GALLARDO VAZQUEZ, RAFAEL" userId="9573018d-b332-4486-8ae2-ffd5871b62fb" providerId="ADAL" clId="{82B98D8A-C72C-4FC3-9A99-F3E7B4B89FC4}" dt="2023-11-30T14:51:51.367" v="1011" actId="26606"/>
          <ac:spMkLst>
            <pc:docMk/>
            <pc:sldMk cId="2193647679" sldId="275"/>
            <ac:spMk id="3" creationId="{525083A4-83D6-4638-3529-49A0B5D62FD2}"/>
          </ac:spMkLst>
        </pc:spChg>
        <pc:spChg chg="mod">
          <ac:chgData name="GALLARDO VAZQUEZ, RAFAEL" userId="9573018d-b332-4486-8ae2-ffd5871b62fb" providerId="ADAL" clId="{82B98D8A-C72C-4FC3-9A99-F3E7B4B89FC4}" dt="2023-11-30T14:51:51.367" v="1011" actId="26606"/>
          <ac:spMkLst>
            <pc:docMk/>
            <pc:sldMk cId="2193647679" sldId="275"/>
            <ac:spMk id="4" creationId="{6C6A400A-8F39-A2E8-BDDA-2D71DA82D925}"/>
          </ac:spMkLst>
        </pc:spChg>
        <pc:spChg chg="add">
          <ac:chgData name="GALLARDO VAZQUEZ, RAFAEL" userId="9573018d-b332-4486-8ae2-ffd5871b62fb" providerId="ADAL" clId="{82B98D8A-C72C-4FC3-9A99-F3E7B4B89FC4}" dt="2023-11-30T14:51:51.367" v="1011" actId="26606"/>
          <ac:spMkLst>
            <pc:docMk/>
            <pc:sldMk cId="2193647679" sldId="275"/>
            <ac:spMk id="11" creationId="{08CB54FC-0B2A-4107-9A70-958B90B76585}"/>
          </ac:spMkLst>
        </pc:spChg>
        <pc:spChg chg="add">
          <ac:chgData name="GALLARDO VAZQUEZ, RAFAEL" userId="9573018d-b332-4486-8ae2-ffd5871b62fb" providerId="ADAL" clId="{82B98D8A-C72C-4FC3-9A99-F3E7B4B89FC4}" dt="2023-11-30T14:51:51.367" v="1011" actId="26606"/>
          <ac:spMkLst>
            <pc:docMk/>
            <pc:sldMk cId="2193647679" sldId="275"/>
            <ac:spMk id="15" creationId="{9AA76026-5689-4584-8D93-D71D739E61B5}"/>
          </ac:spMkLst>
        </pc:spChg>
        <pc:picChg chg="add">
          <ac:chgData name="GALLARDO VAZQUEZ, RAFAEL" userId="9573018d-b332-4486-8ae2-ffd5871b62fb" providerId="ADAL" clId="{82B98D8A-C72C-4FC3-9A99-F3E7B4B89FC4}" dt="2023-11-30T14:51:51.367" v="1011" actId="26606"/>
          <ac:picMkLst>
            <pc:docMk/>
            <pc:sldMk cId="2193647679" sldId="275"/>
            <ac:picMk id="8" creationId="{4559E8C2-7B6D-2D5C-C2E0-78ADB77B464C}"/>
          </ac:picMkLst>
        </pc:picChg>
        <pc:cxnChg chg="add">
          <ac:chgData name="GALLARDO VAZQUEZ, RAFAEL" userId="9573018d-b332-4486-8ae2-ffd5871b62fb" providerId="ADAL" clId="{82B98D8A-C72C-4FC3-9A99-F3E7B4B89FC4}" dt="2023-11-30T14:51:51.367" v="1011" actId="26606"/>
          <ac:cxnSpMkLst>
            <pc:docMk/>
            <pc:sldMk cId="2193647679" sldId="275"/>
            <ac:cxnSpMk id="13" creationId="{7855A9B5-1710-4B19-B0F1-CDFDD4ED5B7E}"/>
          </ac:cxnSpMkLst>
        </pc:cxnChg>
      </pc:sldChg>
      <pc:sldChg chg="addSp modSp new mod setBg">
        <pc:chgData name="GALLARDO VAZQUEZ, RAFAEL" userId="9573018d-b332-4486-8ae2-ffd5871b62fb" providerId="ADAL" clId="{82B98D8A-C72C-4FC3-9A99-F3E7B4B89FC4}" dt="2023-11-30T14:51:57.854" v="1012" actId="26606"/>
        <pc:sldMkLst>
          <pc:docMk/>
          <pc:sldMk cId="3302170484" sldId="276"/>
        </pc:sldMkLst>
        <pc:spChg chg="mod">
          <ac:chgData name="GALLARDO VAZQUEZ, RAFAEL" userId="9573018d-b332-4486-8ae2-ffd5871b62fb" providerId="ADAL" clId="{82B98D8A-C72C-4FC3-9A99-F3E7B4B89FC4}" dt="2023-11-30T14:51:57.854" v="1012" actId="26606"/>
          <ac:spMkLst>
            <pc:docMk/>
            <pc:sldMk cId="3302170484" sldId="276"/>
            <ac:spMk id="2" creationId="{71600FEC-BC55-BDCA-475C-34B573E042EA}"/>
          </ac:spMkLst>
        </pc:spChg>
        <pc:spChg chg="mod">
          <ac:chgData name="GALLARDO VAZQUEZ, RAFAEL" userId="9573018d-b332-4486-8ae2-ffd5871b62fb" providerId="ADAL" clId="{82B98D8A-C72C-4FC3-9A99-F3E7B4B89FC4}" dt="2023-11-30T14:51:57.854" v="1012" actId="26606"/>
          <ac:spMkLst>
            <pc:docMk/>
            <pc:sldMk cId="3302170484" sldId="276"/>
            <ac:spMk id="3" creationId="{8FEF828C-3A02-5486-5532-98C529E6A829}"/>
          </ac:spMkLst>
        </pc:spChg>
        <pc:spChg chg="mod">
          <ac:chgData name="GALLARDO VAZQUEZ, RAFAEL" userId="9573018d-b332-4486-8ae2-ffd5871b62fb" providerId="ADAL" clId="{82B98D8A-C72C-4FC3-9A99-F3E7B4B89FC4}" dt="2023-11-30T14:51:57.854" v="1012" actId="26606"/>
          <ac:spMkLst>
            <pc:docMk/>
            <pc:sldMk cId="3302170484" sldId="276"/>
            <ac:spMk id="4" creationId="{AB7CE311-4AFE-3B38-A72D-34BE32F76C0C}"/>
          </ac:spMkLst>
        </pc:spChg>
        <pc:spChg chg="add">
          <ac:chgData name="GALLARDO VAZQUEZ, RAFAEL" userId="9573018d-b332-4486-8ae2-ffd5871b62fb" providerId="ADAL" clId="{82B98D8A-C72C-4FC3-9A99-F3E7B4B89FC4}" dt="2023-11-30T14:51:57.854" v="1012" actId="26606"/>
          <ac:spMkLst>
            <pc:docMk/>
            <pc:sldMk cId="3302170484" sldId="276"/>
            <ac:spMk id="10" creationId="{67B74F2B-9534-4540-96B0-5C8E958B940F}"/>
          </ac:spMkLst>
        </pc:spChg>
        <pc:spChg chg="add">
          <ac:chgData name="GALLARDO VAZQUEZ, RAFAEL" userId="9573018d-b332-4486-8ae2-ffd5871b62fb" providerId="ADAL" clId="{82B98D8A-C72C-4FC3-9A99-F3E7B4B89FC4}" dt="2023-11-30T14:51:57.854" v="1012" actId="26606"/>
          <ac:spMkLst>
            <pc:docMk/>
            <pc:sldMk cId="3302170484" sldId="276"/>
            <ac:spMk id="14" creationId="{C1B60310-C5C3-46A0-A452-2A0B008434DA}"/>
          </ac:spMkLst>
        </pc:spChg>
        <pc:picChg chg="add">
          <ac:chgData name="GALLARDO VAZQUEZ, RAFAEL" userId="9573018d-b332-4486-8ae2-ffd5871b62fb" providerId="ADAL" clId="{82B98D8A-C72C-4FC3-9A99-F3E7B4B89FC4}" dt="2023-11-30T14:51:57.854" v="1012" actId="26606"/>
          <ac:picMkLst>
            <pc:docMk/>
            <pc:sldMk cId="3302170484" sldId="276"/>
            <ac:picMk id="6" creationId="{538568BD-A800-2DBC-E12E-974BA42488A4}"/>
          </ac:picMkLst>
        </pc:picChg>
        <pc:cxnChg chg="add">
          <ac:chgData name="GALLARDO VAZQUEZ, RAFAEL" userId="9573018d-b332-4486-8ae2-ffd5871b62fb" providerId="ADAL" clId="{82B98D8A-C72C-4FC3-9A99-F3E7B4B89FC4}" dt="2023-11-30T14:51:57.854" v="1012" actId="26606"/>
          <ac:cxnSpMkLst>
            <pc:docMk/>
            <pc:sldMk cId="3302170484" sldId="276"/>
            <ac:cxnSpMk id="12" creationId="{33BECB2B-2CFA-412C-880F-C4B60974936F}"/>
          </ac:cxnSpMkLst>
        </pc:cxnChg>
      </pc:sldChg>
      <pc:sldChg chg="addSp delSp modSp new mod setBg setClrOvrMap">
        <pc:chgData name="GALLARDO VAZQUEZ, RAFAEL" userId="9573018d-b332-4486-8ae2-ffd5871b62fb" providerId="ADAL" clId="{82B98D8A-C72C-4FC3-9A99-F3E7B4B89FC4}" dt="2023-11-30T14:52:09.284" v="1015" actId="26606"/>
        <pc:sldMkLst>
          <pc:docMk/>
          <pc:sldMk cId="1306526602" sldId="277"/>
        </pc:sldMkLst>
        <pc:spChg chg="mod">
          <ac:chgData name="GALLARDO VAZQUEZ, RAFAEL" userId="9573018d-b332-4486-8ae2-ffd5871b62fb" providerId="ADAL" clId="{82B98D8A-C72C-4FC3-9A99-F3E7B4B89FC4}" dt="2023-11-30T14:52:09.284" v="1015" actId="26606"/>
          <ac:spMkLst>
            <pc:docMk/>
            <pc:sldMk cId="1306526602" sldId="277"/>
            <ac:spMk id="2" creationId="{3D802F5E-F45C-F22F-9D0B-45C9DFB007C9}"/>
          </ac:spMkLst>
        </pc:spChg>
        <pc:spChg chg="mod">
          <ac:chgData name="GALLARDO VAZQUEZ, RAFAEL" userId="9573018d-b332-4486-8ae2-ffd5871b62fb" providerId="ADAL" clId="{82B98D8A-C72C-4FC3-9A99-F3E7B4B89FC4}" dt="2023-11-30T14:52:09.284" v="1015" actId="26606"/>
          <ac:spMkLst>
            <pc:docMk/>
            <pc:sldMk cId="1306526602" sldId="277"/>
            <ac:spMk id="3" creationId="{A6DDC702-C075-C6E9-9D4D-8260FE95BEFF}"/>
          </ac:spMkLst>
        </pc:spChg>
        <pc:spChg chg="mod">
          <ac:chgData name="GALLARDO VAZQUEZ, RAFAEL" userId="9573018d-b332-4486-8ae2-ffd5871b62fb" providerId="ADAL" clId="{82B98D8A-C72C-4FC3-9A99-F3E7B4B89FC4}" dt="2023-11-30T14:52:09.284" v="1015" actId="26606"/>
          <ac:spMkLst>
            <pc:docMk/>
            <pc:sldMk cId="1306526602" sldId="277"/>
            <ac:spMk id="4" creationId="{B85F1B6A-9F41-D0A5-CFF7-D5A747616EB2}"/>
          </ac:spMkLst>
        </pc:spChg>
        <pc:spChg chg="add del">
          <ac:chgData name="GALLARDO VAZQUEZ, RAFAEL" userId="9573018d-b332-4486-8ae2-ffd5871b62fb" providerId="ADAL" clId="{82B98D8A-C72C-4FC3-9A99-F3E7B4B89FC4}" dt="2023-11-30T14:52:09.264" v="1014" actId="26606"/>
          <ac:spMkLst>
            <pc:docMk/>
            <pc:sldMk cId="1306526602" sldId="277"/>
            <ac:spMk id="10" creationId="{67B74F2B-9534-4540-96B0-5C8E958B940F}"/>
          </ac:spMkLst>
        </pc:spChg>
        <pc:spChg chg="add del">
          <ac:chgData name="GALLARDO VAZQUEZ, RAFAEL" userId="9573018d-b332-4486-8ae2-ffd5871b62fb" providerId="ADAL" clId="{82B98D8A-C72C-4FC3-9A99-F3E7B4B89FC4}" dt="2023-11-30T14:52:09.264" v="1014" actId="26606"/>
          <ac:spMkLst>
            <pc:docMk/>
            <pc:sldMk cId="1306526602" sldId="277"/>
            <ac:spMk id="14" creationId="{C1B60310-C5C3-46A0-A452-2A0B008434DA}"/>
          </ac:spMkLst>
        </pc:spChg>
        <pc:spChg chg="add">
          <ac:chgData name="GALLARDO VAZQUEZ, RAFAEL" userId="9573018d-b332-4486-8ae2-ffd5871b62fb" providerId="ADAL" clId="{82B98D8A-C72C-4FC3-9A99-F3E7B4B89FC4}" dt="2023-11-30T14:52:09.284" v="1015" actId="26606"/>
          <ac:spMkLst>
            <pc:docMk/>
            <pc:sldMk cId="1306526602" sldId="277"/>
            <ac:spMk id="16" creationId="{E844E128-FF69-4E9F-8327-6B504B3C5AE1}"/>
          </ac:spMkLst>
        </pc:spChg>
        <pc:picChg chg="add del">
          <ac:chgData name="GALLARDO VAZQUEZ, RAFAEL" userId="9573018d-b332-4486-8ae2-ffd5871b62fb" providerId="ADAL" clId="{82B98D8A-C72C-4FC3-9A99-F3E7B4B89FC4}" dt="2023-11-30T14:52:09.264" v="1014" actId="26606"/>
          <ac:picMkLst>
            <pc:docMk/>
            <pc:sldMk cId="1306526602" sldId="277"/>
            <ac:picMk id="6" creationId="{AA8F10D5-52C1-BEE8-E813-03259DEF9F70}"/>
          </ac:picMkLst>
        </pc:picChg>
        <pc:picChg chg="add">
          <ac:chgData name="GALLARDO VAZQUEZ, RAFAEL" userId="9573018d-b332-4486-8ae2-ffd5871b62fb" providerId="ADAL" clId="{82B98D8A-C72C-4FC3-9A99-F3E7B4B89FC4}" dt="2023-11-30T14:52:09.284" v="1015" actId="26606"/>
          <ac:picMkLst>
            <pc:docMk/>
            <pc:sldMk cId="1306526602" sldId="277"/>
            <ac:picMk id="17" creationId="{B7542389-AF26-A545-263A-A369D12488D4}"/>
          </ac:picMkLst>
        </pc:picChg>
        <pc:cxnChg chg="add del">
          <ac:chgData name="GALLARDO VAZQUEZ, RAFAEL" userId="9573018d-b332-4486-8ae2-ffd5871b62fb" providerId="ADAL" clId="{82B98D8A-C72C-4FC3-9A99-F3E7B4B89FC4}" dt="2023-11-30T14:52:09.264" v="1014" actId="26606"/>
          <ac:cxnSpMkLst>
            <pc:docMk/>
            <pc:sldMk cId="1306526602" sldId="277"/>
            <ac:cxnSpMk id="12" creationId="{33BECB2B-2CFA-412C-880F-C4B60974936F}"/>
          </ac:cxnSpMkLst>
        </pc:cxnChg>
        <pc:cxnChg chg="add">
          <ac:chgData name="GALLARDO VAZQUEZ, RAFAEL" userId="9573018d-b332-4486-8ae2-ffd5871b62fb" providerId="ADAL" clId="{82B98D8A-C72C-4FC3-9A99-F3E7B4B89FC4}" dt="2023-11-30T14:52:09.284" v="1015" actId="26606"/>
          <ac:cxnSpMkLst>
            <pc:docMk/>
            <pc:sldMk cId="1306526602" sldId="277"/>
            <ac:cxnSpMk id="18" creationId="{055CEADF-09EA-423C-8C45-F94AF44D5AF0}"/>
          </ac:cxnSpMkLst>
        </pc:cxnChg>
      </pc:sldChg>
      <pc:sldChg chg="addSp modSp new mod setBg">
        <pc:chgData name="GALLARDO VAZQUEZ, RAFAEL" userId="9573018d-b332-4486-8ae2-ffd5871b62fb" providerId="ADAL" clId="{82B98D8A-C72C-4FC3-9A99-F3E7B4B89FC4}" dt="2023-11-30T14:52:17.669" v="1016" actId="26606"/>
        <pc:sldMkLst>
          <pc:docMk/>
          <pc:sldMk cId="3756851782" sldId="278"/>
        </pc:sldMkLst>
        <pc:spChg chg="mod">
          <ac:chgData name="GALLARDO VAZQUEZ, RAFAEL" userId="9573018d-b332-4486-8ae2-ffd5871b62fb" providerId="ADAL" clId="{82B98D8A-C72C-4FC3-9A99-F3E7B4B89FC4}" dt="2023-11-30T14:52:17.669" v="1016" actId="26606"/>
          <ac:spMkLst>
            <pc:docMk/>
            <pc:sldMk cId="3756851782" sldId="278"/>
            <ac:spMk id="2" creationId="{D41A39C5-FE45-DF87-49CF-1CA3728E2528}"/>
          </ac:spMkLst>
        </pc:spChg>
        <pc:spChg chg="mod">
          <ac:chgData name="GALLARDO VAZQUEZ, RAFAEL" userId="9573018d-b332-4486-8ae2-ffd5871b62fb" providerId="ADAL" clId="{82B98D8A-C72C-4FC3-9A99-F3E7B4B89FC4}" dt="2023-11-30T14:52:17.669" v="1016" actId="26606"/>
          <ac:spMkLst>
            <pc:docMk/>
            <pc:sldMk cId="3756851782" sldId="278"/>
            <ac:spMk id="3" creationId="{9DC2E36C-7067-271D-FF18-6791B4B7A041}"/>
          </ac:spMkLst>
        </pc:spChg>
        <pc:spChg chg="mod">
          <ac:chgData name="GALLARDO VAZQUEZ, RAFAEL" userId="9573018d-b332-4486-8ae2-ffd5871b62fb" providerId="ADAL" clId="{82B98D8A-C72C-4FC3-9A99-F3E7B4B89FC4}" dt="2023-11-30T14:52:17.669" v="1016" actId="26606"/>
          <ac:spMkLst>
            <pc:docMk/>
            <pc:sldMk cId="3756851782" sldId="278"/>
            <ac:spMk id="4" creationId="{C2D496D2-39F1-8E16-451C-89B53128E289}"/>
          </ac:spMkLst>
        </pc:spChg>
        <pc:spChg chg="add">
          <ac:chgData name="GALLARDO VAZQUEZ, RAFAEL" userId="9573018d-b332-4486-8ae2-ffd5871b62fb" providerId="ADAL" clId="{82B98D8A-C72C-4FC3-9A99-F3E7B4B89FC4}" dt="2023-11-30T14:52:17.669" v="1016" actId="26606"/>
          <ac:spMkLst>
            <pc:docMk/>
            <pc:sldMk cId="3756851782" sldId="278"/>
            <ac:spMk id="10" creationId="{67B74F2B-9534-4540-96B0-5C8E958B940F}"/>
          </ac:spMkLst>
        </pc:spChg>
        <pc:spChg chg="add">
          <ac:chgData name="GALLARDO VAZQUEZ, RAFAEL" userId="9573018d-b332-4486-8ae2-ffd5871b62fb" providerId="ADAL" clId="{82B98D8A-C72C-4FC3-9A99-F3E7B4B89FC4}" dt="2023-11-30T14:52:17.669" v="1016" actId="26606"/>
          <ac:spMkLst>
            <pc:docMk/>
            <pc:sldMk cId="3756851782" sldId="278"/>
            <ac:spMk id="14" creationId="{C1B60310-C5C3-46A0-A452-2A0B008434DA}"/>
          </ac:spMkLst>
        </pc:spChg>
        <pc:picChg chg="add">
          <ac:chgData name="GALLARDO VAZQUEZ, RAFAEL" userId="9573018d-b332-4486-8ae2-ffd5871b62fb" providerId="ADAL" clId="{82B98D8A-C72C-4FC3-9A99-F3E7B4B89FC4}" dt="2023-11-30T14:52:17.669" v="1016" actId="26606"/>
          <ac:picMkLst>
            <pc:docMk/>
            <pc:sldMk cId="3756851782" sldId="278"/>
            <ac:picMk id="6" creationId="{FDFDBD94-E26E-BD07-71E0-AB1F7BCA661B}"/>
          </ac:picMkLst>
        </pc:picChg>
        <pc:cxnChg chg="add">
          <ac:chgData name="GALLARDO VAZQUEZ, RAFAEL" userId="9573018d-b332-4486-8ae2-ffd5871b62fb" providerId="ADAL" clId="{82B98D8A-C72C-4FC3-9A99-F3E7B4B89FC4}" dt="2023-11-30T14:52:17.669" v="1016" actId="26606"/>
          <ac:cxnSpMkLst>
            <pc:docMk/>
            <pc:sldMk cId="3756851782" sldId="278"/>
            <ac:cxnSpMk id="12" creationId="{33BECB2B-2CFA-412C-880F-C4B60974936F}"/>
          </ac:cxnSpMkLst>
        </pc:cxnChg>
      </pc:sldChg>
      <pc:sldChg chg="addSp delSp modSp new mod setBg setClrOvrMap">
        <pc:chgData name="GALLARDO VAZQUEZ, RAFAEL" userId="9573018d-b332-4486-8ae2-ffd5871b62fb" providerId="ADAL" clId="{82B98D8A-C72C-4FC3-9A99-F3E7B4B89FC4}" dt="2023-11-30T14:53:50.034" v="1108" actId="403"/>
        <pc:sldMkLst>
          <pc:docMk/>
          <pc:sldMk cId="3205363861" sldId="279"/>
        </pc:sldMkLst>
        <pc:spChg chg="del">
          <ac:chgData name="GALLARDO VAZQUEZ, RAFAEL" userId="9573018d-b332-4486-8ae2-ffd5871b62fb" providerId="ADAL" clId="{82B98D8A-C72C-4FC3-9A99-F3E7B4B89FC4}" dt="2023-11-30T14:53:36.749" v="1104" actId="478"/>
          <ac:spMkLst>
            <pc:docMk/>
            <pc:sldMk cId="3205363861" sldId="279"/>
            <ac:spMk id="2" creationId="{F2110573-8478-FED3-5C11-8D53A441A0DE}"/>
          </ac:spMkLst>
        </pc:spChg>
        <pc:spChg chg="mod">
          <ac:chgData name="GALLARDO VAZQUEZ, RAFAEL" userId="9573018d-b332-4486-8ae2-ffd5871b62fb" providerId="ADAL" clId="{82B98D8A-C72C-4FC3-9A99-F3E7B4B89FC4}" dt="2023-11-30T14:53:50.034" v="1108" actId="403"/>
          <ac:spMkLst>
            <pc:docMk/>
            <pc:sldMk cId="3205363861" sldId="279"/>
            <ac:spMk id="3" creationId="{5C40BD8E-CEEA-DA77-074B-ECFF71DD2225}"/>
          </ac:spMkLst>
        </pc:spChg>
        <pc:spChg chg="mod">
          <ac:chgData name="GALLARDO VAZQUEZ, RAFAEL" userId="9573018d-b332-4486-8ae2-ffd5871b62fb" providerId="ADAL" clId="{82B98D8A-C72C-4FC3-9A99-F3E7B4B89FC4}" dt="2023-11-30T14:53:43.379" v="1105" actId="26606"/>
          <ac:spMkLst>
            <pc:docMk/>
            <pc:sldMk cId="3205363861" sldId="279"/>
            <ac:spMk id="4" creationId="{C90A03F1-17A6-AA77-0891-69A831CF5D42}"/>
          </ac:spMkLst>
        </pc:spChg>
        <pc:spChg chg="add">
          <ac:chgData name="GALLARDO VAZQUEZ, RAFAEL" userId="9573018d-b332-4486-8ae2-ffd5871b62fb" providerId="ADAL" clId="{82B98D8A-C72C-4FC3-9A99-F3E7B4B89FC4}" dt="2023-11-30T14:53:43.379" v="1105" actId="26606"/>
          <ac:spMkLst>
            <pc:docMk/>
            <pc:sldMk cId="3205363861" sldId="279"/>
            <ac:spMk id="10" creationId="{E844E128-FF69-4E9F-8327-6B504B3C5AE1}"/>
          </ac:spMkLst>
        </pc:spChg>
        <pc:picChg chg="add">
          <ac:chgData name="GALLARDO VAZQUEZ, RAFAEL" userId="9573018d-b332-4486-8ae2-ffd5871b62fb" providerId="ADAL" clId="{82B98D8A-C72C-4FC3-9A99-F3E7B4B89FC4}" dt="2023-11-30T14:53:43.379" v="1105" actId="26606"/>
          <ac:picMkLst>
            <pc:docMk/>
            <pc:sldMk cId="3205363861" sldId="279"/>
            <ac:picMk id="6" creationId="{80589EB3-8259-BC30-A17F-2C084E1C8567}"/>
          </ac:picMkLst>
        </pc:picChg>
        <pc:cxnChg chg="add">
          <ac:chgData name="GALLARDO VAZQUEZ, RAFAEL" userId="9573018d-b332-4486-8ae2-ffd5871b62fb" providerId="ADAL" clId="{82B98D8A-C72C-4FC3-9A99-F3E7B4B89FC4}" dt="2023-11-30T14:53:43.379" v="1105" actId="26606"/>
          <ac:cxnSpMkLst>
            <pc:docMk/>
            <pc:sldMk cId="3205363861" sldId="279"/>
            <ac:cxnSpMk id="12" creationId="{055CEADF-09EA-423C-8C45-F94AF44D5AF0}"/>
          </ac:cxnSpMkLst>
        </pc:cxnChg>
      </pc:sldChg>
      <pc:sldChg chg="addSp delSp modSp new mod setBg">
        <pc:chgData name="GALLARDO VAZQUEZ, RAFAEL" userId="9573018d-b332-4486-8ae2-ffd5871b62fb" providerId="ADAL" clId="{82B98D8A-C72C-4FC3-9A99-F3E7B4B89FC4}" dt="2023-11-30T15:13:38.295" v="1340" actId="732"/>
        <pc:sldMkLst>
          <pc:docMk/>
          <pc:sldMk cId="1260586809" sldId="280"/>
        </pc:sldMkLst>
        <pc:spChg chg="del">
          <ac:chgData name="GALLARDO VAZQUEZ, RAFAEL" userId="9573018d-b332-4486-8ae2-ffd5871b62fb" providerId="ADAL" clId="{82B98D8A-C72C-4FC3-9A99-F3E7B4B89FC4}" dt="2023-11-30T15:11:29.494" v="1297" actId="22"/>
          <ac:spMkLst>
            <pc:docMk/>
            <pc:sldMk cId="1260586809" sldId="280"/>
            <ac:spMk id="2" creationId="{FF001E35-CFED-94B2-3DF0-2FC6449BC92A}"/>
          </ac:spMkLst>
        </pc:spChg>
        <pc:spChg chg="del mod ord">
          <ac:chgData name="GALLARDO VAZQUEZ, RAFAEL" userId="9573018d-b332-4486-8ae2-ffd5871b62fb" providerId="ADAL" clId="{82B98D8A-C72C-4FC3-9A99-F3E7B4B89FC4}" dt="2023-11-30T15:13:08.373" v="1332" actId="478"/>
          <ac:spMkLst>
            <pc:docMk/>
            <pc:sldMk cId="1260586809" sldId="280"/>
            <ac:spMk id="3" creationId="{5CF9C6AF-9FF3-551B-587D-C79755416319}"/>
          </ac:spMkLst>
        </pc:spChg>
        <pc:spChg chg="del mod ord">
          <ac:chgData name="GALLARDO VAZQUEZ, RAFAEL" userId="9573018d-b332-4486-8ae2-ffd5871b62fb" providerId="ADAL" clId="{82B98D8A-C72C-4FC3-9A99-F3E7B4B89FC4}" dt="2023-11-30T15:12:31.207" v="1323" actId="478"/>
          <ac:spMkLst>
            <pc:docMk/>
            <pc:sldMk cId="1260586809" sldId="280"/>
            <ac:spMk id="4" creationId="{B7CDACDF-83E9-F564-241D-19FD60583D94}"/>
          </ac:spMkLst>
        </pc:spChg>
        <pc:spChg chg="mod">
          <ac:chgData name="GALLARDO VAZQUEZ, RAFAEL" userId="9573018d-b332-4486-8ae2-ffd5871b62fb" providerId="ADAL" clId="{82B98D8A-C72C-4FC3-9A99-F3E7B4B89FC4}" dt="2023-11-30T15:13:01.180" v="1329" actId="26606"/>
          <ac:spMkLst>
            <pc:docMk/>
            <pc:sldMk cId="1260586809" sldId="280"/>
            <ac:spMk id="5" creationId="{F71DC7E9-3006-50EA-95E7-5B6080209B27}"/>
          </ac:spMkLst>
        </pc:spChg>
        <pc:spChg chg="add del mod">
          <ac:chgData name="GALLARDO VAZQUEZ, RAFAEL" userId="9573018d-b332-4486-8ae2-ffd5871b62fb" providerId="ADAL" clId="{82B98D8A-C72C-4FC3-9A99-F3E7B4B89FC4}" dt="2023-11-30T15:13:14.745" v="1335" actId="478"/>
          <ac:spMkLst>
            <pc:docMk/>
            <pc:sldMk cId="1260586809" sldId="280"/>
            <ac:spMk id="9" creationId="{0C385AC1-3E74-6177-E5EB-024934BA1B31}"/>
          </ac:spMkLst>
        </pc:spChg>
        <pc:spChg chg="add del">
          <ac:chgData name="GALLARDO VAZQUEZ, RAFAEL" userId="9573018d-b332-4486-8ae2-ffd5871b62fb" providerId="ADAL" clId="{82B98D8A-C72C-4FC3-9A99-F3E7B4B89FC4}" dt="2023-11-30T15:13:19.925" v="1336" actId="26606"/>
          <ac:spMkLst>
            <pc:docMk/>
            <pc:sldMk cId="1260586809" sldId="280"/>
            <ac:spMk id="12" creationId="{416A0E3C-60E6-4F39-BC55-5F7C224E1F7C}"/>
          </ac:spMkLst>
        </pc:spChg>
        <pc:spChg chg="add del">
          <ac:chgData name="GALLARDO VAZQUEZ, RAFAEL" userId="9573018d-b332-4486-8ae2-ffd5871b62fb" providerId="ADAL" clId="{82B98D8A-C72C-4FC3-9A99-F3E7B4B89FC4}" dt="2023-11-30T15:13:19.925" v="1336" actId="26606"/>
          <ac:spMkLst>
            <pc:docMk/>
            <pc:sldMk cId="1260586809" sldId="280"/>
            <ac:spMk id="16" creationId="{990D0034-F768-41E7-85D4-F38C4DE85770}"/>
          </ac:spMkLst>
        </pc:spChg>
        <pc:spChg chg="add">
          <ac:chgData name="GALLARDO VAZQUEZ, RAFAEL" userId="9573018d-b332-4486-8ae2-ffd5871b62fb" providerId="ADAL" clId="{82B98D8A-C72C-4FC3-9A99-F3E7B4B89FC4}" dt="2023-11-30T15:13:19.925" v="1336" actId="26606"/>
          <ac:spMkLst>
            <pc:docMk/>
            <pc:sldMk cId="1260586809" sldId="280"/>
            <ac:spMk id="20" creationId="{A8E9C91B-7EAD-4562-AB0E-DFB9663AECE3}"/>
          </ac:spMkLst>
        </pc:spChg>
        <pc:spChg chg="add del">
          <ac:chgData name="GALLARDO VAZQUEZ, RAFAEL" userId="9573018d-b332-4486-8ae2-ffd5871b62fb" providerId="ADAL" clId="{82B98D8A-C72C-4FC3-9A99-F3E7B4B89FC4}" dt="2023-11-30T15:12:59.880" v="1327" actId="26606"/>
          <ac:spMkLst>
            <pc:docMk/>
            <pc:sldMk cId="1260586809" sldId="280"/>
            <ac:spMk id="23" creationId="{39E3965E-AC41-4711-9D10-E25ABB132D86}"/>
          </ac:spMkLst>
        </pc:spChg>
        <pc:spChg chg="add del">
          <ac:chgData name="GALLARDO VAZQUEZ, RAFAEL" userId="9573018d-b332-4486-8ae2-ffd5871b62fb" providerId="ADAL" clId="{82B98D8A-C72C-4FC3-9A99-F3E7B4B89FC4}" dt="2023-11-30T15:12:59.880" v="1327" actId="26606"/>
          <ac:spMkLst>
            <pc:docMk/>
            <pc:sldMk cId="1260586809" sldId="280"/>
            <ac:spMk id="27" creationId="{33428ACC-71EC-4171-9527-10983BA6B41D}"/>
          </ac:spMkLst>
        </pc:spChg>
        <pc:spChg chg="add del">
          <ac:chgData name="GALLARDO VAZQUEZ, RAFAEL" userId="9573018d-b332-4486-8ae2-ffd5871b62fb" providerId="ADAL" clId="{82B98D8A-C72C-4FC3-9A99-F3E7B4B89FC4}" dt="2023-11-30T15:12:59.880" v="1327" actId="26606"/>
          <ac:spMkLst>
            <pc:docMk/>
            <pc:sldMk cId="1260586809" sldId="280"/>
            <ac:spMk id="31" creationId="{8D4480B4-953D-41FA-9052-09AB3A026947}"/>
          </ac:spMkLst>
        </pc:spChg>
        <pc:spChg chg="add del">
          <ac:chgData name="GALLARDO VAZQUEZ, RAFAEL" userId="9573018d-b332-4486-8ae2-ffd5871b62fb" providerId="ADAL" clId="{82B98D8A-C72C-4FC3-9A99-F3E7B4B89FC4}" dt="2023-11-30T15:13:01.180" v="1329" actId="26606"/>
          <ac:spMkLst>
            <pc:docMk/>
            <pc:sldMk cId="1260586809" sldId="280"/>
            <ac:spMk id="33" creationId="{39E3965E-AC41-4711-9D10-E25ABB132D86}"/>
          </ac:spMkLst>
        </pc:spChg>
        <pc:spChg chg="add del">
          <ac:chgData name="GALLARDO VAZQUEZ, RAFAEL" userId="9573018d-b332-4486-8ae2-ffd5871b62fb" providerId="ADAL" clId="{82B98D8A-C72C-4FC3-9A99-F3E7B4B89FC4}" dt="2023-11-30T15:13:01.180" v="1329" actId="26606"/>
          <ac:spMkLst>
            <pc:docMk/>
            <pc:sldMk cId="1260586809" sldId="280"/>
            <ac:spMk id="35" creationId="{B4D0E555-16F6-44D0-BF56-AF5FF5BDE9D6}"/>
          </ac:spMkLst>
        </pc:spChg>
        <pc:spChg chg="add del">
          <ac:chgData name="GALLARDO VAZQUEZ, RAFAEL" userId="9573018d-b332-4486-8ae2-ffd5871b62fb" providerId="ADAL" clId="{82B98D8A-C72C-4FC3-9A99-F3E7B4B89FC4}" dt="2023-11-30T15:13:01.180" v="1329" actId="26606"/>
          <ac:spMkLst>
            <pc:docMk/>
            <pc:sldMk cId="1260586809" sldId="280"/>
            <ac:spMk id="36" creationId="{8117041D-1A7B-4ECA-AB68-3CFDB6726B8E}"/>
          </ac:spMkLst>
        </pc:spChg>
        <pc:picChg chg="add mod ord modCrop">
          <ac:chgData name="GALLARDO VAZQUEZ, RAFAEL" userId="9573018d-b332-4486-8ae2-ffd5871b62fb" providerId="ADAL" clId="{82B98D8A-C72C-4FC3-9A99-F3E7B4B89FC4}" dt="2023-11-30T15:13:38.295" v="1340" actId="732"/>
          <ac:picMkLst>
            <pc:docMk/>
            <pc:sldMk cId="1260586809" sldId="280"/>
            <ac:picMk id="7" creationId="{DDA50CA3-CAEE-A8C7-5EF9-BF9EA9CD9D3E}"/>
          </ac:picMkLst>
        </pc:picChg>
        <pc:cxnChg chg="add del">
          <ac:chgData name="GALLARDO VAZQUEZ, RAFAEL" userId="9573018d-b332-4486-8ae2-ffd5871b62fb" providerId="ADAL" clId="{82B98D8A-C72C-4FC3-9A99-F3E7B4B89FC4}" dt="2023-11-30T15:13:19.925" v="1336" actId="26606"/>
          <ac:cxnSpMkLst>
            <pc:docMk/>
            <pc:sldMk cId="1260586809" sldId="280"/>
            <ac:cxnSpMk id="14" creationId="{C5025DAC-8B93-4160-B017-3A274A5828C0}"/>
          </ac:cxnSpMkLst>
        </pc:cxnChg>
        <pc:cxnChg chg="add del">
          <ac:chgData name="GALLARDO VAZQUEZ, RAFAEL" userId="9573018d-b332-4486-8ae2-ffd5871b62fb" providerId="ADAL" clId="{82B98D8A-C72C-4FC3-9A99-F3E7B4B89FC4}" dt="2023-11-30T15:13:19.925" v="1336" actId="26606"/>
          <ac:cxnSpMkLst>
            <pc:docMk/>
            <pc:sldMk cId="1260586809" sldId="280"/>
            <ac:cxnSpMk id="18" creationId="{5A0A5CF6-407C-4691-8122-49DF69D0020D}"/>
          </ac:cxnSpMkLst>
        </pc:cxnChg>
        <pc:cxnChg chg="add del">
          <ac:chgData name="GALLARDO VAZQUEZ, RAFAEL" userId="9573018d-b332-4486-8ae2-ffd5871b62fb" providerId="ADAL" clId="{82B98D8A-C72C-4FC3-9A99-F3E7B4B89FC4}" dt="2023-11-30T15:12:59.880" v="1327" actId="26606"/>
          <ac:cxnSpMkLst>
            <pc:docMk/>
            <pc:sldMk cId="1260586809" sldId="280"/>
            <ac:cxnSpMk id="25" creationId="{1F5DC8C3-BA5F-4EED-BB9A-A14272BD82A1}"/>
          </ac:cxnSpMkLst>
        </pc:cxnChg>
        <pc:cxnChg chg="add del">
          <ac:chgData name="GALLARDO VAZQUEZ, RAFAEL" userId="9573018d-b332-4486-8ae2-ffd5871b62fb" providerId="ADAL" clId="{82B98D8A-C72C-4FC3-9A99-F3E7B4B89FC4}" dt="2023-11-30T15:12:59.880" v="1327" actId="26606"/>
          <ac:cxnSpMkLst>
            <pc:docMk/>
            <pc:sldMk cId="1260586809" sldId="280"/>
            <ac:cxnSpMk id="29" creationId="{BA22713B-ABB6-4391-97F9-0449A2B9B664}"/>
          </ac:cxnSpMkLst>
        </pc:cxnChg>
        <pc:cxnChg chg="add del">
          <ac:chgData name="GALLARDO VAZQUEZ, RAFAEL" userId="9573018d-b332-4486-8ae2-ffd5871b62fb" providerId="ADAL" clId="{82B98D8A-C72C-4FC3-9A99-F3E7B4B89FC4}" dt="2023-11-30T15:13:01.180" v="1329" actId="26606"/>
          <ac:cxnSpMkLst>
            <pc:docMk/>
            <pc:sldMk cId="1260586809" sldId="280"/>
            <ac:cxnSpMk id="34" creationId="{1F5DC8C3-BA5F-4EED-BB9A-A14272BD82A1}"/>
          </ac:cxnSpMkLst>
        </pc:cxnChg>
        <pc:cxnChg chg="add del">
          <ac:chgData name="GALLARDO VAZQUEZ, RAFAEL" userId="9573018d-b332-4486-8ae2-ffd5871b62fb" providerId="ADAL" clId="{82B98D8A-C72C-4FC3-9A99-F3E7B4B89FC4}" dt="2023-11-30T15:13:01.180" v="1329" actId="26606"/>
          <ac:cxnSpMkLst>
            <pc:docMk/>
            <pc:sldMk cId="1260586809" sldId="280"/>
            <ac:cxnSpMk id="37" creationId="{ABCD2462-4C1E-401A-AC2D-F799A138B245}"/>
          </ac:cxnSpMkLst>
        </pc:cxnChg>
      </pc:sldChg>
      <pc:sldChg chg="modSp add mod">
        <pc:chgData name="GALLARDO VAZQUEZ, RAFAEL" userId="9573018d-b332-4486-8ae2-ffd5871b62fb" providerId="ADAL" clId="{82B98D8A-C72C-4FC3-9A99-F3E7B4B89FC4}" dt="2023-11-30T15:17:22.060" v="1342" actId="14826"/>
        <pc:sldMkLst>
          <pc:docMk/>
          <pc:sldMk cId="4173557983" sldId="281"/>
        </pc:sldMkLst>
        <pc:picChg chg="mod">
          <ac:chgData name="GALLARDO VAZQUEZ, RAFAEL" userId="9573018d-b332-4486-8ae2-ffd5871b62fb" providerId="ADAL" clId="{82B98D8A-C72C-4FC3-9A99-F3E7B4B89FC4}" dt="2023-11-30T15:17:22.060" v="1342" actId="14826"/>
          <ac:picMkLst>
            <pc:docMk/>
            <pc:sldMk cId="4173557983" sldId="281"/>
            <ac:picMk id="7" creationId="{DDA50CA3-CAEE-A8C7-5EF9-BF9EA9CD9D3E}"/>
          </ac:picMkLst>
        </pc:picChg>
      </pc:sldChg>
      <pc:sldChg chg="modSp add mod">
        <pc:chgData name="GALLARDO VAZQUEZ, RAFAEL" userId="9573018d-b332-4486-8ae2-ffd5871b62fb" providerId="ADAL" clId="{82B98D8A-C72C-4FC3-9A99-F3E7B4B89FC4}" dt="2023-11-30T15:19:31.990" v="1344" actId="14826"/>
        <pc:sldMkLst>
          <pc:docMk/>
          <pc:sldMk cId="2998662207" sldId="282"/>
        </pc:sldMkLst>
        <pc:picChg chg="mod">
          <ac:chgData name="GALLARDO VAZQUEZ, RAFAEL" userId="9573018d-b332-4486-8ae2-ffd5871b62fb" providerId="ADAL" clId="{82B98D8A-C72C-4FC3-9A99-F3E7B4B89FC4}" dt="2023-11-30T15:19:31.990" v="1344" actId="14826"/>
          <ac:picMkLst>
            <pc:docMk/>
            <pc:sldMk cId="2998662207" sldId="282"/>
            <ac:picMk id="7" creationId="{DDA50CA3-CAEE-A8C7-5EF9-BF9EA9CD9D3E}"/>
          </ac:picMkLst>
        </pc:picChg>
      </pc:sldChg>
      <pc:sldChg chg="modSp add mod">
        <pc:chgData name="GALLARDO VAZQUEZ, RAFAEL" userId="9573018d-b332-4486-8ae2-ffd5871b62fb" providerId="ADAL" clId="{82B98D8A-C72C-4FC3-9A99-F3E7B4B89FC4}" dt="2023-11-30T15:20:07.910" v="1346" actId="14826"/>
        <pc:sldMkLst>
          <pc:docMk/>
          <pc:sldMk cId="571864517" sldId="283"/>
        </pc:sldMkLst>
        <pc:picChg chg="mod">
          <ac:chgData name="GALLARDO VAZQUEZ, RAFAEL" userId="9573018d-b332-4486-8ae2-ffd5871b62fb" providerId="ADAL" clId="{82B98D8A-C72C-4FC3-9A99-F3E7B4B89FC4}" dt="2023-11-30T15:20:07.910" v="1346" actId="14826"/>
          <ac:picMkLst>
            <pc:docMk/>
            <pc:sldMk cId="571864517" sldId="283"/>
            <ac:picMk id="7" creationId="{DDA50CA3-CAEE-A8C7-5EF9-BF9EA9CD9D3E}"/>
          </ac:picMkLst>
        </pc:picChg>
      </pc:sldChg>
      <pc:sldChg chg="addSp delSp modSp new mod setBg setClrOvrMap">
        <pc:chgData name="GALLARDO VAZQUEZ, RAFAEL" userId="9573018d-b332-4486-8ae2-ffd5871b62fb" providerId="ADAL" clId="{82B98D8A-C72C-4FC3-9A99-F3E7B4B89FC4}" dt="2023-11-30T15:31:35.275" v="1903" actId="26606"/>
        <pc:sldMkLst>
          <pc:docMk/>
          <pc:sldMk cId="1972372457" sldId="284"/>
        </pc:sldMkLst>
        <pc:spChg chg="mod">
          <ac:chgData name="GALLARDO VAZQUEZ, RAFAEL" userId="9573018d-b332-4486-8ae2-ffd5871b62fb" providerId="ADAL" clId="{82B98D8A-C72C-4FC3-9A99-F3E7B4B89FC4}" dt="2023-11-30T15:31:35.275" v="1903" actId="26606"/>
          <ac:spMkLst>
            <pc:docMk/>
            <pc:sldMk cId="1972372457" sldId="284"/>
            <ac:spMk id="2" creationId="{3FFE6B6C-46DE-445C-57E5-9C8CA3145268}"/>
          </ac:spMkLst>
        </pc:spChg>
        <pc:spChg chg="mod">
          <ac:chgData name="GALLARDO VAZQUEZ, RAFAEL" userId="9573018d-b332-4486-8ae2-ffd5871b62fb" providerId="ADAL" clId="{82B98D8A-C72C-4FC3-9A99-F3E7B4B89FC4}" dt="2023-11-30T15:31:35.275" v="1903" actId="26606"/>
          <ac:spMkLst>
            <pc:docMk/>
            <pc:sldMk cId="1972372457" sldId="284"/>
            <ac:spMk id="3" creationId="{A290E161-2CB1-7B66-8898-2B26562EADC6}"/>
          </ac:spMkLst>
        </pc:spChg>
        <pc:spChg chg="mod">
          <ac:chgData name="GALLARDO VAZQUEZ, RAFAEL" userId="9573018d-b332-4486-8ae2-ffd5871b62fb" providerId="ADAL" clId="{82B98D8A-C72C-4FC3-9A99-F3E7B4B89FC4}" dt="2023-11-30T15:31:35.275" v="1903" actId="26606"/>
          <ac:spMkLst>
            <pc:docMk/>
            <pc:sldMk cId="1972372457" sldId="284"/>
            <ac:spMk id="4" creationId="{3C01418A-42AD-0D49-ACB0-7D58A32F5BF0}"/>
          </ac:spMkLst>
        </pc:spChg>
        <pc:spChg chg="add">
          <ac:chgData name="GALLARDO VAZQUEZ, RAFAEL" userId="9573018d-b332-4486-8ae2-ffd5871b62fb" providerId="ADAL" clId="{82B98D8A-C72C-4FC3-9A99-F3E7B4B89FC4}" dt="2023-11-30T15:31:35.275" v="1903" actId="26606"/>
          <ac:spMkLst>
            <pc:docMk/>
            <pc:sldMk cId="1972372457" sldId="284"/>
            <ac:spMk id="9" creationId="{3741B58E-3B65-4A01-A276-975AB2CF8A08}"/>
          </ac:spMkLst>
        </pc:spChg>
        <pc:spChg chg="add del">
          <ac:chgData name="GALLARDO VAZQUEZ, RAFAEL" userId="9573018d-b332-4486-8ae2-ffd5871b62fb" providerId="ADAL" clId="{82B98D8A-C72C-4FC3-9A99-F3E7B4B89FC4}" dt="2023-11-30T15:31:35.269" v="1902" actId="26606"/>
          <ac:spMkLst>
            <pc:docMk/>
            <pc:sldMk cId="1972372457" sldId="284"/>
            <ac:spMk id="10" creationId="{B0E58038-8ACE-4AD9-B404-25C603550D83}"/>
          </ac:spMkLst>
        </pc:spChg>
        <pc:spChg chg="add">
          <ac:chgData name="GALLARDO VAZQUEZ, RAFAEL" userId="9573018d-b332-4486-8ae2-ffd5871b62fb" providerId="ADAL" clId="{82B98D8A-C72C-4FC3-9A99-F3E7B4B89FC4}" dt="2023-11-30T15:31:35.275" v="1903" actId="26606"/>
          <ac:spMkLst>
            <pc:docMk/>
            <pc:sldMk cId="1972372457" sldId="284"/>
            <ac:spMk id="11" creationId="{7AAC67C3-831B-4AB1-A259-DFB839CAFAFC}"/>
          </ac:spMkLst>
        </pc:spChg>
        <pc:spChg chg="add del">
          <ac:chgData name="GALLARDO VAZQUEZ, RAFAEL" userId="9573018d-b332-4486-8ae2-ffd5871b62fb" providerId="ADAL" clId="{82B98D8A-C72C-4FC3-9A99-F3E7B4B89FC4}" dt="2023-11-30T15:31:35.269" v="1902" actId="26606"/>
          <ac:spMkLst>
            <pc:docMk/>
            <pc:sldMk cId="1972372457" sldId="284"/>
            <ac:spMk id="14" creationId="{82BCDE19-2810-4337-9C49-8589C421767D}"/>
          </ac:spMkLst>
        </pc:spChg>
        <pc:picChg chg="add del">
          <ac:chgData name="GALLARDO VAZQUEZ, RAFAEL" userId="9573018d-b332-4486-8ae2-ffd5871b62fb" providerId="ADAL" clId="{82B98D8A-C72C-4FC3-9A99-F3E7B4B89FC4}" dt="2023-11-30T15:31:35.269" v="1902" actId="26606"/>
          <ac:picMkLst>
            <pc:docMk/>
            <pc:sldMk cId="1972372457" sldId="284"/>
            <ac:picMk id="6" creationId="{EDCAE811-532E-5878-4C15-A0EE814EC31D}"/>
          </ac:picMkLst>
        </pc:picChg>
        <pc:cxnChg chg="add del">
          <ac:chgData name="GALLARDO VAZQUEZ, RAFAEL" userId="9573018d-b332-4486-8ae2-ffd5871b62fb" providerId="ADAL" clId="{82B98D8A-C72C-4FC3-9A99-F3E7B4B89FC4}" dt="2023-11-30T15:31:35.269" v="1902" actId="26606"/>
          <ac:cxnSpMkLst>
            <pc:docMk/>
            <pc:sldMk cId="1972372457" sldId="284"/>
            <ac:cxnSpMk id="12" creationId="{38A34772-9011-42B5-AA63-FD6DEC92EE72}"/>
          </ac:cxnSpMkLst>
        </pc:cxnChg>
      </pc:sldChg>
      <pc:sldChg chg="addSp delSp modSp new mod setBg">
        <pc:chgData name="GALLARDO VAZQUEZ, RAFAEL" userId="9573018d-b332-4486-8ae2-ffd5871b62fb" providerId="ADAL" clId="{82B98D8A-C72C-4FC3-9A99-F3E7B4B89FC4}" dt="2023-11-30T15:32:40.026" v="2007" actId="26606"/>
        <pc:sldMkLst>
          <pc:docMk/>
          <pc:sldMk cId="359785079" sldId="285"/>
        </pc:sldMkLst>
        <pc:spChg chg="mod">
          <ac:chgData name="GALLARDO VAZQUEZ, RAFAEL" userId="9573018d-b332-4486-8ae2-ffd5871b62fb" providerId="ADAL" clId="{82B98D8A-C72C-4FC3-9A99-F3E7B4B89FC4}" dt="2023-11-30T15:32:40.026" v="2007" actId="26606"/>
          <ac:spMkLst>
            <pc:docMk/>
            <pc:sldMk cId="359785079" sldId="285"/>
            <ac:spMk id="2" creationId="{8B0A5278-9CC4-E8E9-7257-01203B579532}"/>
          </ac:spMkLst>
        </pc:spChg>
        <pc:spChg chg="mod">
          <ac:chgData name="GALLARDO VAZQUEZ, RAFAEL" userId="9573018d-b332-4486-8ae2-ffd5871b62fb" providerId="ADAL" clId="{82B98D8A-C72C-4FC3-9A99-F3E7B4B89FC4}" dt="2023-11-30T15:32:40.026" v="2007" actId="26606"/>
          <ac:spMkLst>
            <pc:docMk/>
            <pc:sldMk cId="359785079" sldId="285"/>
            <ac:spMk id="3" creationId="{03419E78-8775-F155-41A4-7745A0EA78DB}"/>
          </ac:spMkLst>
        </pc:spChg>
        <pc:spChg chg="mod">
          <ac:chgData name="GALLARDO VAZQUEZ, RAFAEL" userId="9573018d-b332-4486-8ae2-ffd5871b62fb" providerId="ADAL" clId="{82B98D8A-C72C-4FC3-9A99-F3E7B4B89FC4}" dt="2023-11-30T15:32:40.026" v="2007" actId="26606"/>
          <ac:spMkLst>
            <pc:docMk/>
            <pc:sldMk cId="359785079" sldId="285"/>
            <ac:spMk id="4" creationId="{50AB5140-2381-F007-27AB-7D69A21CB16A}"/>
          </ac:spMkLst>
        </pc:spChg>
        <pc:spChg chg="add del">
          <ac:chgData name="GALLARDO VAZQUEZ, RAFAEL" userId="9573018d-b332-4486-8ae2-ffd5871b62fb" providerId="ADAL" clId="{82B98D8A-C72C-4FC3-9A99-F3E7B4B89FC4}" dt="2023-11-30T15:32:40.006" v="2006" actId="26606"/>
          <ac:spMkLst>
            <pc:docMk/>
            <pc:sldMk cId="359785079" sldId="285"/>
            <ac:spMk id="10" creationId="{990D0034-F768-41E7-85D4-F38C4DE85770}"/>
          </ac:spMkLst>
        </pc:spChg>
        <pc:spChg chg="add">
          <ac:chgData name="GALLARDO VAZQUEZ, RAFAEL" userId="9573018d-b332-4486-8ae2-ffd5871b62fb" providerId="ADAL" clId="{82B98D8A-C72C-4FC3-9A99-F3E7B4B89FC4}" dt="2023-11-30T15:32:40.026" v="2007" actId="26606"/>
          <ac:spMkLst>
            <pc:docMk/>
            <pc:sldMk cId="359785079" sldId="285"/>
            <ac:spMk id="15" creationId="{990D0034-F768-41E7-85D4-F38C4DE85770}"/>
          </ac:spMkLst>
        </pc:spChg>
        <pc:spChg chg="add">
          <ac:chgData name="GALLARDO VAZQUEZ, RAFAEL" userId="9573018d-b332-4486-8ae2-ffd5871b62fb" providerId="ADAL" clId="{82B98D8A-C72C-4FC3-9A99-F3E7B4B89FC4}" dt="2023-11-30T15:32:40.026" v="2007" actId="26606"/>
          <ac:spMkLst>
            <pc:docMk/>
            <pc:sldMk cId="359785079" sldId="285"/>
            <ac:spMk id="16" creationId="{1FE461C7-FF45-427F-83D7-18DFBD48188D}"/>
          </ac:spMkLst>
        </pc:spChg>
        <pc:spChg chg="add">
          <ac:chgData name="GALLARDO VAZQUEZ, RAFAEL" userId="9573018d-b332-4486-8ae2-ffd5871b62fb" providerId="ADAL" clId="{82B98D8A-C72C-4FC3-9A99-F3E7B4B89FC4}" dt="2023-11-30T15:32:40.026" v="2007" actId="26606"/>
          <ac:spMkLst>
            <pc:docMk/>
            <pc:sldMk cId="359785079" sldId="285"/>
            <ac:spMk id="18" creationId="{95B38FD6-641F-41BF-B466-C1C6366420F0}"/>
          </ac:spMkLst>
        </pc:spChg>
        <pc:picChg chg="add del">
          <ac:chgData name="GALLARDO VAZQUEZ, RAFAEL" userId="9573018d-b332-4486-8ae2-ffd5871b62fb" providerId="ADAL" clId="{82B98D8A-C72C-4FC3-9A99-F3E7B4B89FC4}" dt="2023-11-30T15:32:40.006" v="2006" actId="26606"/>
          <ac:picMkLst>
            <pc:docMk/>
            <pc:sldMk cId="359785079" sldId="285"/>
            <ac:picMk id="6" creationId="{03905D5C-5355-D7A3-A2BD-3CF86E497C4B}"/>
          </ac:picMkLst>
        </pc:picChg>
        <pc:picChg chg="add">
          <ac:chgData name="GALLARDO VAZQUEZ, RAFAEL" userId="9573018d-b332-4486-8ae2-ffd5871b62fb" providerId="ADAL" clId="{82B98D8A-C72C-4FC3-9A99-F3E7B4B89FC4}" dt="2023-11-30T15:32:40.026" v="2007" actId="26606"/>
          <ac:picMkLst>
            <pc:docMk/>
            <pc:sldMk cId="359785079" sldId="285"/>
            <ac:picMk id="17" creationId="{9CABCC4B-7128-CD26-C26F-97A9168D4019}"/>
          </ac:picMkLst>
        </pc:picChg>
        <pc:cxnChg chg="add del">
          <ac:chgData name="GALLARDO VAZQUEZ, RAFAEL" userId="9573018d-b332-4486-8ae2-ffd5871b62fb" providerId="ADAL" clId="{82B98D8A-C72C-4FC3-9A99-F3E7B4B89FC4}" dt="2023-11-30T15:32:40.006" v="2006" actId="26606"/>
          <ac:cxnSpMkLst>
            <pc:docMk/>
            <pc:sldMk cId="359785079" sldId="285"/>
            <ac:cxnSpMk id="12" creationId="{5A0A5CF6-407C-4691-8122-49DF69D0020D}"/>
          </ac:cxnSpMkLst>
        </pc:cxnChg>
        <pc:cxnChg chg="add">
          <ac:chgData name="GALLARDO VAZQUEZ, RAFAEL" userId="9573018d-b332-4486-8ae2-ffd5871b62fb" providerId="ADAL" clId="{82B98D8A-C72C-4FC3-9A99-F3E7B4B89FC4}" dt="2023-11-30T15:32:40.026" v="2007" actId="26606"/>
          <ac:cxnSpMkLst>
            <pc:docMk/>
            <pc:sldMk cId="359785079" sldId="285"/>
            <ac:cxnSpMk id="14" creationId="{6BF9119E-766E-4526-AAE5-639F577C0493}"/>
          </ac:cxnSpMkLst>
        </pc:cxnChg>
      </pc:sldChg>
      <pc:sldChg chg="addSp delSp modSp new mod setBg">
        <pc:chgData name="GALLARDO VAZQUEZ, RAFAEL" userId="9573018d-b332-4486-8ae2-ffd5871b62fb" providerId="ADAL" clId="{82B98D8A-C72C-4FC3-9A99-F3E7B4B89FC4}" dt="2023-11-30T15:35:17.536" v="2199" actId="26606"/>
        <pc:sldMkLst>
          <pc:docMk/>
          <pc:sldMk cId="2352239156" sldId="286"/>
        </pc:sldMkLst>
        <pc:spChg chg="mod">
          <ac:chgData name="GALLARDO VAZQUEZ, RAFAEL" userId="9573018d-b332-4486-8ae2-ffd5871b62fb" providerId="ADAL" clId="{82B98D8A-C72C-4FC3-9A99-F3E7B4B89FC4}" dt="2023-11-30T15:35:17.536" v="2199" actId="26606"/>
          <ac:spMkLst>
            <pc:docMk/>
            <pc:sldMk cId="2352239156" sldId="286"/>
            <ac:spMk id="2" creationId="{BBC72B69-E038-4EE6-FF1E-B079DDF39E56}"/>
          </ac:spMkLst>
        </pc:spChg>
        <pc:spChg chg="mod">
          <ac:chgData name="GALLARDO VAZQUEZ, RAFAEL" userId="9573018d-b332-4486-8ae2-ffd5871b62fb" providerId="ADAL" clId="{82B98D8A-C72C-4FC3-9A99-F3E7B4B89FC4}" dt="2023-11-30T15:35:17.536" v="2199" actId="26606"/>
          <ac:spMkLst>
            <pc:docMk/>
            <pc:sldMk cId="2352239156" sldId="286"/>
            <ac:spMk id="3" creationId="{8E4AC618-D6F0-6555-546B-BDD5620D9537}"/>
          </ac:spMkLst>
        </pc:spChg>
        <pc:spChg chg="mod ord">
          <ac:chgData name="GALLARDO VAZQUEZ, RAFAEL" userId="9573018d-b332-4486-8ae2-ffd5871b62fb" providerId="ADAL" clId="{82B98D8A-C72C-4FC3-9A99-F3E7B4B89FC4}" dt="2023-11-30T15:35:17.536" v="2199" actId="26606"/>
          <ac:spMkLst>
            <pc:docMk/>
            <pc:sldMk cId="2352239156" sldId="286"/>
            <ac:spMk id="4" creationId="{2CB024C5-9F6E-4EDA-3BCD-337752788306}"/>
          </ac:spMkLst>
        </pc:spChg>
        <pc:spChg chg="add del">
          <ac:chgData name="GALLARDO VAZQUEZ, RAFAEL" userId="9573018d-b332-4486-8ae2-ffd5871b62fb" providerId="ADAL" clId="{82B98D8A-C72C-4FC3-9A99-F3E7B4B89FC4}" dt="2023-11-30T15:35:16.672" v="2196" actId="26606"/>
          <ac:spMkLst>
            <pc:docMk/>
            <pc:sldMk cId="2352239156" sldId="286"/>
            <ac:spMk id="1031" creationId="{39E3965E-AC41-4711-9D10-E25ABB132D86}"/>
          </ac:spMkLst>
        </pc:spChg>
        <pc:spChg chg="add del">
          <ac:chgData name="GALLARDO VAZQUEZ, RAFAEL" userId="9573018d-b332-4486-8ae2-ffd5871b62fb" providerId="ADAL" clId="{82B98D8A-C72C-4FC3-9A99-F3E7B4B89FC4}" dt="2023-11-30T15:35:16.672" v="2196" actId="26606"/>
          <ac:spMkLst>
            <pc:docMk/>
            <pc:sldMk cId="2352239156" sldId="286"/>
            <ac:spMk id="1035" creationId="{33428ACC-71EC-4171-9527-10983BA6B41D}"/>
          </ac:spMkLst>
        </pc:spChg>
        <pc:spChg chg="add del">
          <ac:chgData name="GALLARDO VAZQUEZ, RAFAEL" userId="9573018d-b332-4486-8ae2-ffd5871b62fb" providerId="ADAL" clId="{82B98D8A-C72C-4FC3-9A99-F3E7B4B89FC4}" dt="2023-11-30T15:35:16.672" v="2196" actId="26606"/>
          <ac:spMkLst>
            <pc:docMk/>
            <pc:sldMk cId="2352239156" sldId="286"/>
            <ac:spMk id="1039" creationId="{8D4480B4-953D-41FA-9052-09AB3A026947}"/>
          </ac:spMkLst>
        </pc:spChg>
        <pc:spChg chg="add del">
          <ac:chgData name="GALLARDO VAZQUEZ, RAFAEL" userId="9573018d-b332-4486-8ae2-ffd5871b62fb" providerId="ADAL" clId="{82B98D8A-C72C-4FC3-9A99-F3E7B4B89FC4}" dt="2023-11-30T15:35:17.516" v="2198" actId="26606"/>
          <ac:spMkLst>
            <pc:docMk/>
            <pc:sldMk cId="2352239156" sldId="286"/>
            <ac:spMk id="1041" creationId="{F64BBAA4-C62B-4146-B49F-FE4CC4655EE0}"/>
          </ac:spMkLst>
        </pc:spChg>
        <pc:spChg chg="add del">
          <ac:chgData name="GALLARDO VAZQUEZ, RAFAEL" userId="9573018d-b332-4486-8ae2-ffd5871b62fb" providerId="ADAL" clId="{82B98D8A-C72C-4FC3-9A99-F3E7B4B89FC4}" dt="2023-11-30T15:35:17.516" v="2198" actId="26606"/>
          <ac:spMkLst>
            <pc:docMk/>
            <pc:sldMk cId="2352239156" sldId="286"/>
            <ac:spMk id="1043" creationId="{6BF36B24-6632-4516-9692-731462896C1F}"/>
          </ac:spMkLst>
        </pc:spChg>
        <pc:spChg chg="add">
          <ac:chgData name="GALLARDO VAZQUEZ, RAFAEL" userId="9573018d-b332-4486-8ae2-ffd5871b62fb" providerId="ADAL" clId="{82B98D8A-C72C-4FC3-9A99-F3E7B4B89FC4}" dt="2023-11-30T15:35:17.536" v="2199" actId="26606"/>
          <ac:spMkLst>
            <pc:docMk/>
            <pc:sldMk cId="2352239156" sldId="286"/>
            <ac:spMk id="1045" creationId="{39E3965E-AC41-4711-9D10-E25ABB132D86}"/>
          </ac:spMkLst>
        </pc:spChg>
        <pc:spChg chg="add">
          <ac:chgData name="GALLARDO VAZQUEZ, RAFAEL" userId="9573018d-b332-4486-8ae2-ffd5871b62fb" providerId="ADAL" clId="{82B98D8A-C72C-4FC3-9A99-F3E7B4B89FC4}" dt="2023-11-30T15:35:17.536" v="2199" actId="26606"/>
          <ac:spMkLst>
            <pc:docMk/>
            <pc:sldMk cId="2352239156" sldId="286"/>
            <ac:spMk id="1047" creationId="{33428ACC-71EC-4171-9527-10983BA6B41D}"/>
          </ac:spMkLst>
        </pc:spChg>
        <pc:spChg chg="add">
          <ac:chgData name="GALLARDO VAZQUEZ, RAFAEL" userId="9573018d-b332-4486-8ae2-ffd5871b62fb" providerId="ADAL" clId="{82B98D8A-C72C-4FC3-9A99-F3E7B4B89FC4}" dt="2023-11-30T15:35:17.536" v="2199" actId="26606"/>
          <ac:spMkLst>
            <pc:docMk/>
            <pc:sldMk cId="2352239156" sldId="286"/>
            <ac:spMk id="1049" creationId="{8D4480B4-953D-41FA-9052-09AB3A026947}"/>
          </ac:spMkLst>
        </pc:spChg>
        <pc:picChg chg="add mod">
          <ac:chgData name="GALLARDO VAZQUEZ, RAFAEL" userId="9573018d-b332-4486-8ae2-ffd5871b62fb" providerId="ADAL" clId="{82B98D8A-C72C-4FC3-9A99-F3E7B4B89FC4}" dt="2023-11-30T15:35:17.536" v="2199" actId="26606"/>
          <ac:picMkLst>
            <pc:docMk/>
            <pc:sldMk cId="2352239156" sldId="286"/>
            <ac:picMk id="1026" creationId="{1A9B269D-FEEA-697E-FEB6-ACF24241750E}"/>
          </ac:picMkLst>
        </pc:picChg>
        <pc:cxnChg chg="add del">
          <ac:chgData name="GALLARDO VAZQUEZ, RAFAEL" userId="9573018d-b332-4486-8ae2-ffd5871b62fb" providerId="ADAL" clId="{82B98D8A-C72C-4FC3-9A99-F3E7B4B89FC4}" dt="2023-11-30T15:35:16.672" v="2196" actId="26606"/>
          <ac:cxnSpMkLst>
            <pc:docMk/>
            <pc:sldMk cId="2352239156" sldId="286"/>
            <ac:cxnSpMk id="1033" creationId="{1F5DC8C3-BA5F-4EED-BB9A-A14272BD82A1}"/>
          </ac:cxnSpMkLst>
        </pc:cxnChg>
        <pc:cxnChg chg="add del">
          <ac:chgData name="GALLARDO VAZQUEZ, RAFAEL" userId="9573018d-b332-4486-8ae2-ffd5871b62fb" providerId="ADAL" clId="{82B98D8A-C72C-4FC3-9A99-F3E7B4B89FC4}" dt="2023-11-30T15:35:16.672" v="2196" actId="26606"/>
          <ac:cxnSpMkLst>
            <pc:docMk/>
            <pc:sldMk cId="2352239156" sldId="286"/>
            <ac:cxnSpMk id="1037" creationId="{BA22713B-ABB6-4391-97F9-0449A2B9B664}"/>
          </ac:cxnSpMkLst>
        </pc:cxnChg>
        <pc:cxnChg chg="add del">
          <ac:chgData name="GALLARDO VAZQUEZ, RAFAEL" userId="9573018d-b332-4486-8ae2-ffd5871b62fb" providerId="ADAL" clId="{82B98D8A-C72C-4FC3-9A99-F3E7B4B89FC4}" dt="2023-11-30T15:35:17.516" v="2198" actId="26606"/>
          <ac:cxnSpMkLst>
            <pc:docMk/>
            <pc:sldMk cId="2352239156" sldId="286"/>
            <ac:cxnSpMk id="1042" creationId="{EEB57AA8-F021-480C-A9E2-F89913313611}"/>
          </ac:cxnSpMkLst>
        </pc:cxnChg>
        <pc:cxnChg chg="add">
          <ac:chgData name="GALLARDO VAZQUEZ, RAFAEL" userId="9573018d-b332-4486-8ae2-ffd5871b62fb" providerId="ADAL" clId="{82B98D8A-C72C-4FC3-9A99-F3E7B4B89FC4}" dt="2023-11-30T15:35:17.536" v="2199" actId="26606"/>
          <ac:cxnSpMkLst>
            <pc:docMk/>
            <pc:sldMk cId="2352239156" sldId="286"/>
            <ac:cxnSpMk id="1046" creationId="{1F5DC8C3-BA5F-4EED-BB9A-A14272BD82A1}"/>
          </ac:cxnSpMkLst>
        </pc:cxnChg>
        <pc:cxnChg chg="add">
          <ac:chgData name="GALLARDO VAZQUEZ, RAFAEL" userId="9573018d-b332-4486-8ae2-ffd5871b62fb" providerId="ADAL" clId="{82B98D8A-C72C-4FC3-9A99-F3E7B4B89FC4}" dt="2023-11-30T15:35:17.536" v="2199" actId="26606"/>
          <ac:cxnSpMkLst>
            <pc:docMk/>
            <pc:sldMk cId="2352239156" sldId="286"/>
            <ac:cxnSpMk id="1048" creationId="{BA22713B-ABB6-4391-97F9-0449A2B9B664}"/>
          </ac:cxnSpMkLst>
        </pc:cxnChg>
      </pc:sldChg>
      <pc:sldChg chg="addSp delSp modSp new del mod">
        <pc:chgData name="GALLARDO VAZQUEZ, RAFAEL" userId="9573018d-b332-4486-8ae2-ffd5871b62fb" providerId="ADAL" clId="{82B98D8A-C72C-4FC3-9A99-F3E7B4B89FC4}" dt="2023-11-30T15:35:47.266" v="2207" actId="47"/>
        <pc:sldMkLst>
          <pc:docMk/>
          <pc:sldMk cId="54110584" sldId="287"/>
        </pc:sldMkLst>
        <pc:spChg chg="add del">
          <ac:chgData name="GALLARDO VAZQUEZ, RAFAEL" userId="9573018d-b332-4486-8ae2-ffd5871b62fb" providerId="ADAL" clId="{82B98D8A-C72C-4FC3-9A99-F3E7B4B89FC4}" dt="2023-11-30T15:35:40.556" v="2205"/>
          <ac:spMkLst>
            <pc:docMk/>
            <pc:sldMk cId="54110584" sldId="287"/>
            <ac:spMk id="3" creationId="{D566A97B-C4C1-9504-17A9-A75B96614F3E}"/>
          </ac:spMkLst>
        </pc:spChg>
        <pc:picChg chg="add del mod">
          <ac:chgData name="GALLARDO VAZQUEZ, RAFAEL" userId="9573018d-b332-4486-8ae2-ffd5871b62fb" providerId="ADAL" clId="{82B98D8A-C72C-4FC3-9A99-F3E7B4B89FC4}" dt="2023-11-30T15:35:40.556" v="2205"/>
          <ac:picMkLst>
            <pc:docMk/>
            <pc:sldMk cId="54110584" sldId="287"/>
            <ac:picMk id="6" creationId="{F4F0904E-6482-10CD-F7EA-5479F2301895}"/>
          </ac:picMkLst>
        </pc:picChg>
      </pc:sldChg>
      <pc:sldChg chg="addSp delSp modSp new mod setBg">
        <pc:chgData name="GALLARDO VAZQUEZ, RAFAEL" userId="9573018d-b332-4486-8ae2-ffd5871b62fb" providerId="ADAL" clId="{82B98D8A-C72C-4FC3-9A99-F3E7B4B89FC4}" dt="2023-11-30T15:36:26.546" v="2314" actId="26606"/>
        <pc:sldMkLst>
          <pc:docMk/>
          <pc:sldMk cId="1683744034" sldId="288"/>
        </pc:sldMkLst>
        <pc:spChg chg="mod">
          <ac:chgData name="GALLARDO VAZQUEZ, RAFAEL" userId="9573018d-b332-4486-8ae2-ffd5871b62fb" providerId="ADAL" clId="{82B98D8A-C72C-4FC3-9A99-F3E7B4B89FC4}" dt="2023-11-30T15:36:26.546" v="2314" actId="26606"/>
          <ac:spMkLst>
            <pc:docMk/>
            <pc:sldMk cId="1683744034" sldId="288"/>
            <ac:spMk id="2" creationId="{B6B2889E-4FFE-23B8-A6E3-A014528E9E46}"/>
          </ac:spMkLst>
        </pc:spChg>
        <pc:spChg chg="del">
          <ac:chgData name="GALLARDO VAZQUEZ, RAFAEL" userId="9573018d-b332-4486-8ae2-ffd5871b62fb" providerId="ADAL" clId="{82B98D8A-C72C-4FC3-9A99-F3E7B4B89FC4}" dt="2023-11-30T15:35:53.571" v="2222"/>
          <ac:spMkLst>
            <pc:docMk/>
            <pc:sldMk cId="1683744034" sldId="288"/>
            <ac:spMk id="3" creationId="{4BC76D53-B6D3-4CD0-1F38-CAF286975683}"/>
          </ac:spMkLst>
        </pc:spChg>
        <pc:spChg chg="mod">
          <ac:chgData name="GALLARDO VAZQUEZ, RAFAEL" userId="9573018d-b332-4486-8ae2-ffd5871b62fb" providerId="ADAL" clId="{82B98D8A-C72C-4FC3-9A99-F3E7B4B89FC4}" dt="2023-11-30T15:36:26.546" v="2314" actId="26606"/>
          <ac:spMkLst>
            <pc:docMk/>
            <pc:sldMk cId="1683744034" sldId="288"/>
            <ac:spMk id="4" creationId="{7D030510-63E9-08BE-B8B0-08C2254BE8AF}"/>
          </ac:spMkLst>
        </pc:spChg>
        <pc:spChg chg="mod">
          <ac:chgData name="GALLARDO VAZQUEZ, RAFAEL" userId="9573018d-b332-4486-8ae2-ffd5871b62fb" providerId="ADAL" clId="{82B98D8A-C72C-4FC3-9A99-F3E7B4B89FC4}" dt="2023-11-30T15:36:26.546" v="2314" actId="26606"/>
          <ac:spMkLst>
            <pc:docMk/>
            <pc:sldMk cId="1683744034" sldId="288"/>
            <ac:spMk id="5" creationId="{12A9DB10-2CC2-1F67-2BEF-9AEA9290FEA8}"/>
          </ac:spMkLst>
        </pc:spChg>
        <pc:spChg chg="add del">
          <ac:chgData name="GALLARDO VAZQUEZ, RAFAEL" userId="9573018d-b332-4486-8ae2-ffd5871b62fb" providerId="ADAL" clId="{82B98D8A-C72C-4FC3-9A99-F3E7B4B89FC4}" dt="2023-11-30T15:36:26.526" v="2313" actId="26606"/>
          <ac:spMkLst>
            <pc:docMk/>
            <pc:sldMk cId="1683744034" sldId="288"/>
            <ac:spMk id="12" creationId="{39E3965E-AC41-4711-9D10-E25ABB132D86}"/>
          </ac:spMkLst>
        </pc:spChg>
        <pc:spChg chg="add del">
          <ac:chgData name="GALLARDO VAZQUEZ, RAFAEL" userId="9573018d-b332-4486-8ae2-ffd5871b62fb" providerId="ADAL" clId="{82B98D8A-C72C-4FC3-9A99-F3E7B4B89FC4}" dt="2023-11-30T15:36:26.526" v="2313" actId="26606"/>
          <ac:spMkLst>
            <pc:docMk/>
            <pc:sldMk cId="1683744034" sldId="288"/>
            <ac:spMk id="16" creationId="{33428ACC-71EC-4171-9527-10983BA6B41D}"/>
          </ac:spMkLst>
        </pc:spChg>
        <pc:spChg chg="add del">
          <ac:chgData name="GALLARDO VAZQUEZ, RAFAEL" userId="9573018d-b332-4486-8ae2-ffd5871b62fb" providerId="ADAL" clId="{82B98D8A-C72C-4FC3-9A99-F3E7B4B89FC4}" dt="2023-11-30T15:36:26.526" v="2313" actId="26606"/>
          <ac:spMkLst>
            <pc:docMk/>
            <pc:sldMk cId="1683744034" sldId="288"/>
            <ac:spMk id="20" creationId="{8D4480B4-953D-41FA-9052-09AB3A026947}"/>
          </ac:spMkLst>
        </pc:spChg>
        <pc:spChg chg="add">
          <ac:chgData name="GALLARDO VAZQUEZ, RAFAEL" userId="9573018d-b332-4486-8ae2-ffd5871b62fb" providerId="ADAL" clId="{82B98D8A-C72C-4FC3-9A99-F3E7B4B89FC4}" dt="2023-11-30T15:36:26.546" v="2314" actId="26606"/>
          <ac:spMkLst>
            <pc:docMk/>
            <pc:sldMk cId="1683744034" sldId="288"/>
            <ac:spMk id="22" creationId="{39E3965E-AC41-4711-9D10-E25ABB132D86}"/>
          </ac:spMkLst>
        </pc:spChg>
        <pc:spChg chg="add">
          <ac:chgData name="GALLARDO VAZQUEZ, RAFAEL" userId="9573018d-b332-4486-8ae2-ffd5871b62fb" providerId="ADAL" clId="{82B98D8A-C72C-4FC3-9A99-F3E7B4B89FC4}" dt="2023-11-30T15:36:26.546" v="2314" actId="26606"/>
          <ac:spMkLst>
            <pc:docMk/>
            <pc:sldMk cId="1683744034" sldId="288"/>
            <ac:spMk id="24" creationId="{2779F603-B669-4AD6-82F9-E09F76165B99}"/>
          </ac:spMkLst>
        </pc:spChg>
        <pc:spChg chg="add">
          <ac:chgData name="GALLARDO VAZQUEZ, RAFAEL" userId="9573018d-b332-4486-8ae2-ffd5871b62fb" providerId="ADAL" clId="{82B98D8A-C72C-4FC3-9A99-F3E7B4B89FC4}" dt="2023-11-30T15:36:26.546" v="2314" actId="26606"/>
          <ac:spMkLst>
            <pc:docMk/>
            <pc:sldMk cId="1683744034" sldId="288"/>
            <ac:spMk id="26" creationId="{596FA172-921E-4C46-94E3-3FC0695A7AA8}"/>
          </ac:spMkLst>
        </pc:spChg>
        <pc:picChg chg="add mod ord">
          <ac:chgData name="GALLARDO VAZQUEZ, RAFAEL" userId="9573018d-b332-4486-8ae2-ffd5871b62fb" providerId="ADAL" clId="{82B98D8A-C72C-4FC3-9A99-F3E7B4B89FC4}" dt="2023-11-30T15:36:26.546" v="2314" actId="26606"/>
          <ac:picMkLst>
            <pc:docMk/>
            <pc:sldMk cId="1683744034" sldId="288"/>
            <ac:picMk id="7" creationId="{AF7450DA-0ECA-D349-F1F4-DD5C1E7E185C}"/>
          </ac:picMkLst>
        </pc:picChg>
        <pc:cxnChg chg="add del">
          <ac:chgData name="GALLARDO VAZQUEZ, RAFAEL" userId="9573018d-b332-4486-8ae2-ffd5871b62fb" providerId="ADAL" clId="{82B98D8A-C72C-4FC3-9A99-F3E7B4B89FC4}" dt="2023-11-30T15:36:26.526" v="2313" actId="26606"/>
          <ac:cxnSpMkLst>
            <pc:docMk/>
            <pc:sldMk cId="1683744034" sldId="288"/>
            <ac:cxnSpMk id="14" creationId="{1F5DC8C3-BA5F-4EED-BB9A-A14272BD82A1}"/>
          </ac:cxnSpMkLst>
        </pc:cxnChg>
        <pc:cxnChg chg="add del">
          <ac:chgData name="GALLARDO VAZQUEZ, RAFAEL" userId="9573018d-b332-4486-8ae2-ffd5871b62fb" providerId="ADAL" clId="{82B98D8A-C72C-4FC3-9A99-F3E7B4B89FC4}" dt="2023-11-30T15:36:26.526" v="2313" actId="26606"/>
          <ac:cxnSpMkLst>
            <pc:docMk/>
            <pc:sldMk cId="1683744034" sldId="288"/>
            <ac:cxnSpMk id="18" creationId="{BA22713B-ABB6-4391-97F9-0449A2B9B664}"/>
          </ac:cxnSpMkLst>
        </pc:cxnChg>
        <pc:cxnChg chg="add">
          <ac:chgData name="GALLARDO VAZQUEZ, RAFAEL" userId="9573018d-b332-4486-8ae2-ffd5871b62fb" providerId="ADAL" clId="{82B98D8A-C72C-4FC3-9A99-F3E7B4B89FC4}" dt="2023-11-30T15:36:26.546" v="2314" actId="26606"/>
          <ac:cxnSpMkLst>
            <pc:docMk/>
            <pc:sldMk cId="1683744034" sldId="288"/>
            <ac:cxnSpMk id="23" creationId="{1F5DC8C3-BA5F-4EED-BB9A-A14272BD82A1}"/>
          </ac:cxnSpMkLst>
        </pc:cxnChg>
        <pc:cxnChg chg="add">
          <ac:chgData name="GALLARDO VAZQUEZ, RAFAEL" userId="9573018d-b332-4486-8ae2-ffd5871b62fb" providerId="ADAL" clId="{82B98D8A-C72C-4FC3-9A99-F3E7B4B89FC4}" dt="2023-11-30T15:36:26.546" v="2314" actId="26606"/>
          <ac:cxnSpMkLst>
            <pc:docMk/>
            <pc:sldMk cId="1683744034" sldId="288"/>
            <ac:cxnSpMk id="25" creationId="{7ABFD994-C2DC-4E7D-9411-C7FF7813EF47}"/>
          </ac:cxnSpMkLst>
        </pc:cxnChg>
      </pc:sldChg>
      <pc:sldChg chg="addSp modSp new mod setBg">
        <pc:chgData name="GALLARDO VAZQUEZ, RAFAEL" userId="9573018d-b332-4486-8ae2-ffd5871b62fb" providerId="ADAL" clId="{82B98D8A-C72C-4FC3-9A99-F3E7B4B89FC4}" dt="2023-11-30T15:44:50.483" v="2428" actId="18131"/>
        <pc:sldMkLst>
          <pc:docMk/>
          <pc:sldMk cId="2822272430" sldId="289"/>
        </pc:sldMkLst>
        <pc:spChg chg="mod ord">
          <ac:chgData name="GALLARDO VAZQUEZ, RAFAEL" userId="9573018d-b332-4486-8ae2-ffd5871b62fb" providerId="ADAL" clId="{82B98D8A-C72C-4FC3-9A99-F3E7B4B89FC4}" dt="2023-11-30T15:44:41.344" v="2427" actId="26606"/>
          <ac:spMkLst>
            <pc:docMk/>
            <pc:sldMk cId="2822272430" sldId="289"/>
            <ac:spMk id="2" creationId="{5AC55D4A-4D50-A834-550B-BDA650D4CA20}"/>
          </ac:spMkLst>
        </pc:spChg>
        <pc:picChg chg="add mod modCrop">
          <ac:chgData name="GALLARDO VAZQUEZ, RAFAEL" userId="9573018d-b332-4486-8ae2-ffd5871b62fb" providerId="ADAL" clId="{82B98D8A-C72C-4FC3-9A99-F3E7B4B89FC4}" dt="2023-11-30T15:44:50.483" v="2428" actId="18131"/>
          <ac:picMkLst>
            <pc:docMk/>
            <pc:sldMk cId="2822272430" sldId="289"/>
            <ac:picMk id="4" creationId="{950BD666-38D3-B5BA-5C94-A8FA6DE8FFD5}"/>
          </ac:picMkLst>
        </pc:picChg>
      </pc:sldChg>
      <pc:sldChg chg="addSp modSp new mod setBg">
        <pc:chgData name="GALLARDO VAZQUEZ, RAFAEL" userId="9573018d-b332-4486-8ae2-ffd5871b62fb" providerId="ADAL" clId="{82B98D8A-C72C-4FC3-9A99-F3E7B4B89FC4}" dt="2023-11-30T15:45:47.242" v="2433" actId="18131"/>
        <pc:sldMkLst>
          <pc:docMk/>
          <pc:sldMk cId="3583045329" sldId="290"/>
        </pc:sldMkLst>
        <pc:spChg chg="mod ord">
          <ac:chgData name="GALLARDO VAZQUEZ, RAFAEL" userId="9573018d-b332-4486-8ae2-ffd5871b62fb" providerId="ADAL" clId="{82B98D8A-C72C-4FC3-9A99-F3E7B4B89FC4}" dt="2023-11-30T15:45:27.841" v="2431" actId="26606"/>
          <ac:spMkLst>
            <pc:docMk/>
            <pc:sldMk cId="3583045329" sldId="290"/>
            <ac:spMk id="2" creationId="{5063315D-83BE-83FA-09CA-598C9F7DD11A}"/>
          </ac:spMkLst>
        </pc:spChg>
        <pc:picChg chg="add mod modCrop">
          <ac:chgData name="GALLARDO VAZQUEZ, RAFAEL" userId="9573018d-b332-4486-8ae2-ffd5871b62fb" providerId="ADAL" clId="{82B98D8A-C72C-4FC3-9A99-F3E7B4B89FC4}" dt="2023-11-30T15:45:47.242" v="2433" actId="18131"/>
          <ac:picMkLst>
            <pc:docMk/>
            <pc:sldMk cId="3583045329" sldId="290"/>
            <ac:picMk id="4" creationId="{687509CC-6FAF-9E52-2F79-4F55760AB2B9}"/>
          </ac:picMkLst>
        </pc:picChg>
      </pc:sldChg>
      <pc:sldChg chg="addSp delSp modSp new mod setBg">
        <pc:chgData name="GALLARDO VAZQUEZ, RAFAEL" userId="9573018d-b332-4486-8ae2-ffd5871b62fb" providerId="ADAL" clId="{82B98D8A-C72C-4FC3-9A99-F3E7B4B89FC4}" dt="2023-11-30T15:49:27.436" v="2720" actId="26606"/>
        <pc:sldMkLst>
          <pc:docMk/>
          <pc:sldMk cId="1421238009" sldId="291"/>
        </pc:sldMkLst>
        <pc:spChg chg="mod">
          <ac:chgData name="GALLARDO VAZQUEZ, RAFAEL" userId="9573018d-b332-4486-8ae2-ffd5871b62fb" providerId="ADAL" clId="{82B98D8A-C72C-4FC3-9A99-F3E7B4B89FC4}" dt="2023-11-30T15:49:27.436" v="2720" actId="26606"/>
          <ac:spMkLst>
            <pc:docMk/>
            <pc:sldMk cId="1421238009" sldId="291"/>
            <ac:spMk id="2" creationId="{C29CE687-6CF6-59E0-4C58-1FF7897CF720}"/>
          </ac:spMkLst>
        </pc:spChg>
        <pc:spChg chg="del mod">
          <ac:chgData name="GALLARDO VAZQUEZ, RAFAEL" userId="9573018d-b332-4486-8ae2-ffd5871b62fb" providerId="ADAL" clId="{82B98D8A-C72C-4FC3-9A99-F3E7B4B89FC4}" dt="2023-11-30T15:49:27.436" v="2720" actId="26606"/>
          <ac:spMkLst>
            <pc:docMk/>
            <pc:sldMk cId="1421238009" sldId="291"/>
            <ac:spMk id="3" creationId="{2F956AF9-29DD-7395-374A-51268DE23B42}"/>
          </ac:spMkLst>
        </pc:spChg>
        <pc:spChg chg="mod">
          <ac:chgData name="GALLARDO VAZQUEZ, RAFAEL" userId="9573018d-b332-4486-8ae2-ffd5871b62fb" providerId="ADAL" clId="{82B98D8A-C72C-4FC3-9A99-F3E7B4B89FC4}" dt="2023-11-30T15:49:27.436" v="2720" actId="26606"/>
          <ac:spMkLst>
            <pc:docMk/>
            <pc:sldMk cId="1421238009" sldId="291"/>
            <ac:spMk id="4" creationId="{B73EAF39-D692-DDB4-A613-B45A258D8740}"/>
          </ac:spMkLst>
        </pc:spChg>
        <pc:spChg chg="add">
          <ac:chgData name="GALLARDO VAZQUEZ, RAFAEL" userId="9573018d-b332-4486-8ae2-ffd5871b62fb" providerId="ADAL" clId="{82B98D8A-C72C-4FC3-9A99-F3E7B4B89FC4}" dt="2023-11-30T15:49:27.436" v="2720" actId="26606"/>
          <ac:spMkLst>
            <pc:docMk/>
            <pc:sldMk cId="1421238009" sldId="291"/>
            <ac:spMk id="10" creationId="{EE1530B0-6F96-46C0-8B3E-3215CB756BE4}"/>
          </ac:spMkLst>
        </pc:spChg>
        <pc:spChg chg="add">
          <ac:chgData name="GALLARDO VAZQUEZ, RAFAEL" userId="9573018d-b332-4486-8ae2-ffd5871b62fb" providerId="ADAL" clId="{82B98D8A-C72C-4FC3-9A99-F3E7B4B89FC4}" dt="2023-11-30T15:49:27.436" v="2720" actId="26606"/>
          <ac:spMkLst>
            <pc:docMk/>
            <pc:sldMk cId="1421238009" sldId="291"/>
            <ac:spMk id="12" creationId="{754910CF-1B56-45D3-960A-E89F7B3B9131}"/>
          </ac:spMkLst>
        </pc:spChg>
        <pc:graphicFrameChg chg="add">
          <ac:chgData name="GALLARDO VAZQUEZ, RAFAEL" userId="9573018d-b332-4486-8ae2-ffd5871b62fb" providerId="ADAL" clId="{82B98D8A-C72C-4FC3-9A99-F3E7B4B89FC4}" dt="2023-11-30T15:49:27.436" v="2720" actId="26606"/>
          <ac:graphicFrameMkLst>
            <pc:docMk/>
            <pc:sldMk cId="1421238009" sldId="291"/>
            <ac:graphicFrameMk id="6" creationId="{CB0F5AEA-0E5C-A31E-701A-A441ADCEA1EF}"/>
          </ac:graphicFrameMkLst>
        </pc:graphicFrameChg>
      </pc:sldChg>
      <pc:sldChg chg="addSp modSp new mod setBg setClrOvrMap">
        <pc:chgData name="GALLARDO VAZQUEZ, RAFAEL" userId="9573018d-b332-4486-8ae2-ffd5871b62fb" providerId="ADAL" clId="{82B98D8A-C72C-4FC3-9A99-F3E7B4B89FC4}" dt="2023-11-30T15:51:07.546" v="2850" actId="26606"/>
        <pc:sldMkLst>
          <pc:docMk/>
          <pc:sldMk cId="478442152" sldId="292"/>
        </pc:sldMkLst>
        <pc:spChg chg="mod">
          <ac:chgData name="GALLARDO VAZQUEZ, RAFAEL" userId="9573018d-b332-4486-8ae2-ffd5871b62fb" providerId="ADAL" clId="{82B98D8A-C72C-4FC3-9A99-F3E7B4B89FC4}" dt="2023-11-30T15:51:07.546" v="2850" actId="26606"/>
          <ac:spMkLst>
            <pc:docMk/>
            <pc:sldMk cId="478442152" sldId="292"/>
            <ac:spMk id="2" creationId="{5A1F155B-6970-8948-4836-ED49691B3B33}"/>
          </ac:spMkLst>
        </pc:spChg>
        <pc:spChg chg="mod">
          <ac:chgData name="GALLARDO VAZQUEZ, RAFAEL" userId="9573018d-b332-4486-8ae2-ffd5871b62fb" providerId="ADAL" clId="{82B98D8A-C72C-4FC3-9A99-F3E7B4B89FC4}" dt="2023-11-30T15:51:07.546" v="2850" actId="26606"/>
          <ac:spMkLst>
            <pc:docMk/>
            <pc:sldMk cId="478442152" sldId="292"/>
            <ac:spMk id="3" creationId="{276C023B-7337-6B20-4249-A4C244CA5945}"/>
          </ac:spMkLst>
        </pc:spChg>
        <pc:spChg chg="mod">
          <ac:chgData name="GALLARDO VAZQUEZ, RAFAEL" userId="9573018d-b332-4486-8ae2-ffd5871b62fb" providerId="ADAL" clId="{82B98D8A-C72C-4FC3-9A99-F3E7B4B89FC4}" dt="2023-11-30T15:51:07.546" v="2850" actId="26606"/>
          <ac:spMkLst>
            <pc:docMk/>
            <pc:sldMk cId="478442152" sldId="292"/>
            <ac:spMk id="4" creationId="{22D3A28F-FFEF-FF68-EDDB-949A35AAED8B}"/>
          </ac:spMkLst>
        </pc:spChg>
        <pc:spChg chg="add">
          <ac:chgData name="GALLARDO VAZQUEZ, RAFAEL" userId="9573018d-b332-4486-8ae2-ffd5871b62fb" providerId="ADAL" clId="{82B98D8A-C72C-4FC3-9A99-F3E7B4B89FC4}" dt="2023-11-30T15:51:07.546" v="2850" actId="26606"/>
          <ac:spMkLst>
            <pc:docMk/>
            <pc:sldMk cId="478442152" sldId="292"/>
            <ac:spMk id="10" creationId="{E844E128-FF69-4E9F-8327-6B504B3C5AE1}"/>
          </ac:spMkLst>
        </pc:spChg>
        <pc:picChg chg="add">
          <ac:chgData name="GALLARDO VAZQUEZ, RAFAEL" userId="9573018d-b332-4486-8ae2-ffd5871b62fb" providerId="ADAL" clId="{82B98D8A-C72C-4FC3-9A99-F3E7B4B89FC4}" dt="2023-11-30T15:51:07.546" v="2850" actId="26606"/>
          <ac:picMkLst>
            <pc:docMk/>
            <pc:sldMk cId="478442152" sldId="292"/>
            <ac:picMk id="6" creationId="{4AB1B743-409F-00EE-9243-0442B4089279}"/>
          </ac:picMkLst>
        </pc:picChg>
        <pc:cxnChg chg="add">
          <ac:chgData name="GALLARDO VAZQUEZ, RAFAEL" userId="9573018d-b332-4486-8ae2-ffd5871b62fb" providerId="ADAL" clId="{82B98D8A-C72C-4FC3-9A99-F3E7B4B89FC4}" dt="2023-11-30T15:51:07.546" v="2850" actId="26606"/>
          <ac:cxnSpMkLst>
            <pc:docMk/>
            <pc:sldMk cId="478442152" sldId="292"/>
            <ac:cxnSpMk id="12" creationId="{055CEADF-09EA-423C-8C45-F94AF44D5AF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3B54F-23DD-4014-8BA1-D53FCB5462C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F9E89EF-EA64-4143-AD92-039E6A128D74}">
      <dgm:prSet/>
      <dgm:spPr/>
      <dgm:t>
        <a:bodyPr/>
        <a:lstStyle/>
        <a:p>
          <a:r>
            <a:rPr lang="es-MX"/>
            <a:t>Según el censo de 2020:</a:t>
          </a:r>
          <a:endParaRPr lang="en-US"/>
        </a:p>
      </dgm:t>
    </dgm:pt>
    <dgm:pt modelId="{97993F46-69BC-487D-8905-A055AB553CA0}" type="parTrans" cxnId="{842B40EC-EDBA-4D23-AE4D-AAE45D27466F}">
      <dgm:prSet/>
      <dgm:spPr/>
      <dgm:t>
        <a:bodyPr/>
        <a:lstStyle/>
        <a:p>
          <a:endParaRPr lang="en-US"/>
        </a:p>
      </dgm:t>
    </dgm:pt>
    <dgm:pt modelId="{C0A48488-1DB9-47C3-9284-69F9544AC807}" type="sibTrans" cxnId="{842B40EC-EDBA-4D23-AE4D-AAE45D27466F}">
      <dgm:prSet/>
      <dgm:spPr/>
      <dgm:t>
        <a:bodyPr/>
        <a:lstStyle/>
        <a:p>
          <a:endParaRPr lang="en-US"/>
        </a:p>
      </dgm:t>
    </dgm:pt>
    <dgm:pt modelId="{CF44152B-DCE4-45DB-8AA6-D38BFEC6BEDD}">
      <dgm:prSet/>
      <dgm:spPr/>
      <dgm:t>
        <a:bodyPr/>
        <a:lstStyle/>
        <a:p>
          <a:r>
            <a:rPr lang="es-MX"/>
            <a:t>Tasa de crecimiento media anual de 1.5%</a:t>
          </a:r>
          <a:endParaRPr lang="en-US"/>
        </a:p>
      </dgm:t>
    </dgm:pt>
    <dgm:pt modelId="{2352C526-EF2D-4BF1-B201-453B31F49026}" type="parTrans" cxnId="{C4A57D5A-E19D-4BDB-8A55-513B31D6FB1C}">
      <dgm:prSet/>
      <dgm:spPr/>
      <dgm:t>
        <a:bodyPr/>
        <a:lstStyle/>
        <a:p>
          <a:endParaRPr lang="en-US"/>
        </a:p>
      </dgm:t>
    </dgm:pt>
    <dgm:pt modelId="{382D254E-3FAA-4112-ACE4-E5F66F2ADB4E}" type="sibTrans" cxnId="{C4A57D5A-E19D-4BDB-8A55-513B31D6FB1C}">
      <dgm:prSet/>
      <dgm:spPr/>
      <dgm:t>
        <a:bodyPr/>
        <a:lstStyle/>
        <a:p>
          <a:endParaRPr lang="en-US"/>
        </a:p>
      </dgm:t>
    </dgm:pt>
    <dgm:pt modelId="{35C04A2E-B286-45DE-A24F-416C4344C014}">
      <dgm:prSet/>
      <dgm:spPr/>
      <dgm:t>
        <a:bodyPr/>
        <a:lstStyle/>
        <a:p>
          <a:r>
            <a:rPr lang="es-MX"/>
            <a:t>746mil nuevas personas entre 2010 y 2020</a:t>
          </a:r>
          <a:endParaRPr lang="en-US"/>
        </a:p>
      </dgm:t>
    </dgm:pt>
    <dgm:pt modelId="{9195CE73-7680-4D96-85BD-310E2C14DD7C}" type="parTrans" cxnId="{B9E2F608-9E80-4E19-B37A-826C91B4D807}">
      <dgm:prSet/>
      <dgm:spPr/>
      <dgm:t>
        <a:bodyPr/>
        <a:lstStyle/>
        <a:p>
          <a:endParaRPr lang="en-US"/>
        </a:p>
      </dgm:t>
    </dgm:pt>
    <dgm:pt modelId="{C34BA2A8-4333-44D6-AE3C-05ED580971F0}" type="sibTrans" cxnId="{B9E2F608-9E80-4E19-B37A-826C91B4D807}">
      <dgm:prSet/>
      <dgm:spPr/>
      <dgm:t>
        <a:bodyPr/>
        <a:lstStyle/>
        <a:p>
          <a:endParaRPr lang="en-US"/>
        </a:p>
      </dgm:t>
    </dgm:pt>
    <dgm:pt modelId="{A1883B50-26E7-4CD6-9B51-6CD6FC82F842}">
      <dgm:prSet/>
      <dgm:spPr/>
      <dgm:t>
        <a:bodyPr/>
        <a:lstStyle/>
        <a:p>
          <a:r>
            <a:rPr lang="es-MX"/>
            <a:t>2000 habitantes por km</a:t>
          </a:r>
          <a:r>
            <a:rPr lang="es-MX" baseline="30000"/>
            <a:t>2</a:t>
          </a:r>
          <a:endParaRPr lang="en-US"/>
        </a:p>
      </dgm:t>
    </dgm:pt>
    <dgm:pt modelId="{B60C50BB-7758-4FB7-9EC7-65A88266D136}" type="parTrans" cxnId="{EA4BD058-2118-46F8-BCC3-67BD62E59C21}">
      <dgm:prSet/>
      <dgm:spPr/>
      <dgm:t>
        <a:bodyPr/>
        <a:lstStyle/>
        <a:p>
          <a:endParaRPr lang="en-US"/>
        </a:p>
      </dgm:t>
    </dgm:pt>
    <dgm:pt modelId="{6AA56BE1-C283-4988-9217-7DCE9C7BB359}" type="sibTrans" cxnId="{EA4BD058-2118-46F8-BCC3-67BD62E59C21}">
      <dgm:prSet/>
      <dgm:spPr/>
      <dgm:t>
        <a:bodyPr/>
        <a:lstStyle/>
        <a:p>
          <a:endParaRPr lang="en-US"/>
        </a:p>
      </dgm:t>
    </dgm:pt>
    <dgm:pt modelId="{C1A59B0D-85DD-44E0-8D5F-3A6F57A33F85}" type="pres">
      <dgm:prSet presAssocID="{2BF3B54F-23DD-4014-8BA1-D53FCB5462C0}" presName="vert0" presStyleCnt="0">
        <dgm:presLayoutVars>
          <dgm:dir/>
          <dgm:animOne val="branch"/>
          <dgm:animLvl val="lvl"/>
        </dgm:presLayoutVars>
      </dgm:prSet>
      <dgm:spPr/>
    </dgm:pt>
    <dgm:pt modelId="{37C1D665-FD58-4566-ABB2-FDF1B7A03059}" type="pres">
      <dgm:prSet presAssocID="{AF9E89EF-EA64-4143-AD92-039E6A128D74}" presName="thickLine" presStyleLbl="alignNode1" presStyleIdx="0" presStyleCnt="1"/>
      <dgm:spPr/>
    </dgm:pt>
    <dgm:pt modelId="{27822D53-7C86-43CF-A71E-EBB72183EAFD}" type="pres">
      <dgm:prSet presAssocID="{AF9E89EF-EA64-4143-AD92-039E6A128D74}" presName="horz1" presStyleCnt="0"/>
      <dgm:spPr/>
    </dgm:pt>
    <dgm:pt modelId="{8569150E-089C-4FCF-8E9A-A364B7B44A7A}" type="pres">
      <dgm:prSet presAssocID="{AF9E89EF-EA64-4143-AD92-039E6A128D74}" presName="tx1" presStyleLbl="revTx" presStyleIdx="0" presStyleCnt="4"/>
      <dgm:spPr/>
    </dgm:pt>
    <dgm:pt modelId="{A823B814-9E0A-499C-9679-9014A50C752A}" type="pres">
      <dgm:prSet presAssocID="{AF9E89EF-EA64-4143-AD92-039E6A128D74}" presName="vert1" presStyleCnt="0"/>
      <dgm:spPr/>
    </dgm:pt>
    <dgm:pt modelId="{06371925-A7A7-46CA-90E6-220B1B18ABAC}" type="pres">
      <dgm:prSet presAssocID="{CF44152B-DCE4-45DB-8AA6-D38BFEC6BEDD}" presName="vertSpace2a" presStyleCnt="0"/>
      <dgm:spPr/>
    </dgm:pt>
    <dgm:pt modelId="{C0757EC6-E2C3-453F-9C18-71F874AE6010}" type="pres">
      <dgm:prSet presAssocID="{CF44152B-DCE4-45DB-8AA6-D38BFEC6BEDD}" presName="horz2" presStyleCnt="0"/>
      <dgm:spPr/>
    </dgm:pt>
    <dgm:pt modelId="{D0A4A490-B196-4E64-BEBF-EC16FB63A621}" type="pres">
      <dgm:prSet presAssocID="{CF44152B-DCE4-45DB-8AA6-D38BFEC6BEDD}" presName="horzSpace2" presStyleCnt="0"/>
      <dgm:spPr/>
    </dgm:pt>
    <dgm:pt modelId="{021CDDF7-0DDC-4202-8699-D309CD024A70}" type="pres">
      <dgm:prSet presAssocID="{CF44152B-DCE4-45DB-8AA6-D38BFEC6BEDD}" presName="tx2" presStyleLbl="revTx" presStyleIdx="1" presStyleCnt="4"/>
      <dgm:spPr/>
    </dgm:pt>
    <dgm:pt modelId="{0448F346-BA47-4B97-9E08-FF4FE8E6E11F}" type="pres">
      <dgm:prSet presAssocID="{CF44152B-DCE4-45DB-8AA6-D38BFEC6BEDD}" presName="vert2" presStyleCnt="0"/>
      <dgm:spPr/>
    </dgm:pt>
    <dgm:pt modelId="{77618440-E1A5-4F17-9A4E-2B0A4AFA7095}" type="pres">
      <dgm:prSet presAssocID="{CF44152B-DCE4-45DB-8AA6-D38BFEC6BEDD}" presName="thinLine2b" presStyleLbl="callout" presStyleIdx="0" presStyleCnt="3"/>
      <dgm:spPr/>
    </dgm:pt>
    <dgm:pt modelId="{A10781FD-3B9D-4289-AE90-99252D94F37E}" type="pres">
      <dgm:prSet presAssocID="{CF44152B-DCE4-45DB-8AA6-D38BFEC6BEDD}" presName="vertSpace2b" presStyleCnt="0"/>
      <dgm:spPr/>
    </dgm:pt>
    <dgm:pt modelId="{4D666F11-038C-45AC-A674-ACB23CC5FD72}" type="pres">
      <dgm:prSet presAssocID="{35C04A2E-B286-45DE-A24F-416C4344C014}" presName="horz2" presStyleCnt="0"/>
      <dgm:spPr/>
    </dgm:pt>
    <dgm:pt modelId="{187A9830-87CB-42DB-AD68-2A032D8B4342}" type="pres">
      <dgm:prSet presAssocID="{35C04A2E-B286-45DE-A24F-416C4344C014}" presName="horzSpace2" presStyleCnt="0"/>
      <dgm:spPr/>
    </dgm:pt>
    <dgm:pt modelId="{57579B94-858E-4248-9C6C-E712618942CD}" type="pres">
      <dgm:prSet presAssocID="{35C04A2E-B286-45DE-A24F-416C4344C014}" presName="tx2" presStyleLbl="revTx" presStyleIdx="2" presStyleCnt="4"/>
      <dgm:spPr/>
    </dgm:pt>
    <dgm:pt modelId="{197003E5-7554-4E45-891A-49952D6BA4F3}" type="pres">
      <dgm:prSet presAssocID="{35C04A2E-B286-45DE-A24F-416C4344C014}" presName="vert2" presStyleCnt="0"/>
      <dgm:spPr/>
    </dgm:pt>
    <dgm:pt modelId="{AEBFEFFF-D4E7-4325-A414-06939A7DD185}" type="pres">
      <dgm:prSet presAssocID="{35C04A2E-B286-45DE-A24F-416C4344C014}" presName="thinLine2b" presStyleLbl="callout" presStyleIdx="1" presStyleCnt="3"/>
      <dgm:spPr/>
    </dgm:pt>
    <dgm:pt modelId="{5D746738-4073-4B78-A223-376B531FE798}" type="pres">
      <dgm:prSet presAssocID="{35C04A2E-B286-45DE-A24F-416C4344C014}" presName="vertSpace2b" presStyleCnt="0"/>
      <dgm:spPr/>
    </dgm:pt>
    <dgm:pt modelId="{198E730C-4180-4A7D-9A70-D7A5EA88EA0F}" type="pres">
      <dgm:prSet presAssocID="{A1883B50-26E7-4CD6-9B51-6CD6FC82F842}" presName="horz2" presStyleCnt="0"/>
      <dgm:spPr/>
    </dgm:pt>
    <dgm:pt modelId="{5F65F078-EAA2-4835-BBDD-F602621DBE41}" type="pres">
      <dgm:prSet presAssocID="{A1883B50-26E7-4CD6-9B51-6CD6FC82F842}" presName="horzSpace2" presStyleCnt="0"/>
      <dgm:spPr/>
    </dgm:pt>
    <dgm:pt modelId="{B1525A56-A657-4924-80A2-0503A0BF7188}" type="pres">
      <dgm:prSet presAssocID="{A1883B50-26E7-4CD6-9B51-6CD6FC82F842}" presName="tx2" presStyleLbl="revTx" presStyleIdx="3" presStyleCnt="4"/>
      <dgm:spPr/>
    </dgm:pt>
    <dgm:pt modelId="{1137FF2F-BBE7-445A-9DFD-CEF11B7DC6CC}" type="pres">
      <dgm:prSet presAssocID="{A1883B50-26E7-4CD6-9B51-6CD6FC82F842}" presName="vert2" presStyleCnt="0"/>
      <dgm:spPr/>
    </dgm:pt>
    <dgm:pt modelId="{C3EF69D2-3078-4F35-8E96-E047F3E45AE8}" type="pres">
      <dgm:prSet presAssocID="{A1883B50-26E7-4CD6-9B51-6CD6FC82F842}" presName="thinLine2b" presStyleLbl="callout" presStyleIdx="2" presStyleCnt="3"/>
      <dgm:spPr/>
    </dgm:pt>
    <dgm:pt modelId="{5E5AEA6A-DBE9-4BC2-B48A-9FA6C82B3344}" type="pres">
      <dgm:prSet presAssocID="{A1883B50-26E7-4CD6-9B51-6CD6FC82F842}" presName="vertSpace2b" presStyleCnt="0"/>
      <dgm:spPr/>
    </dgm:pt>
  </dgm:ptLst>
  <dgm:cxnLst>
    <dgm:cxn modelId="{B9E2F608-9E80-4E19-B37A-826C91B4D807}" srcId="{AF9E89EF-EA64-4143-AD92-039E6A128D74}" destId="{35C04A2E-B286-45DE-A24F-416C4344C014}" srcOrd="1" destOrd="0" parTransId="{9195CE73-7680-4D96-85BD-310E2C14DD7C}" sibTransId="{C34BA2A8-4333-44D6-AE3C-05ED580971F0}"/>
    <dgm:cxn modelId="{F9863F23-472C-4979-9FDA-51EF950B73E5}" type="presOf" srcId="{2BF3B54F-23DD-4014-8BA1-D53FCB5462C0}" destId="{C1A59B0D-85DD-44E0-8D5F-3A6F57A33F85}" srcOrd="0" destOrd="0" presId="urn:microsoft.com/office/officeart/2008/layout/LinedList"/>
    <dgm:cxn modelId="{C4C6F830-0C86-4C32-973D-B66C6CAB8C09}" type="presOf" srcId="{35C04A2E-B286-45DE-A24F-416C4344C014}" destId="{57579B94-858E-4248-9C6C-E712618942CD}" srcOrd="0" destOrd="0" presId="urn:microsoft.com/office/officeart/2008/layout/LinedList"/>
    <dgm:cxn modelId="{EA4BD058-2118-46F8-BCC3-67BD62E59C21}" srcId="{AF9E89EF-EA64-4143-AD92-039E6A128D74}" destId="{A1883B50-26E7-4CD6-9B51-6CD6FC82F842}" srcOrd="2" destOrd="0" parTransId="{B60C50BB-7758-4FB7-9EC7-65A88266D136}" sibTransId="{6AA56BE1-C283-4988-9217-7DCE9C7BB359}"/>
    <dgm:cxn modelId="{C4A57D5A-E19D-4BDB-8A55-513B31D6FB1C}" srcId="{AF9E89EF-EA64-4143-AD92-039E6A128D74}" destId="{CF44152B-DCE4-45DB-8AA6-D38BFEC6BEDD}" srcOrd="0" destOrd="0" parTransId="{2352C526-EF2D-4BF1-B201-453B31F49026}" sibTransId="{382D254E-3FAA-4112-ACE4-E5F66F2ADB4E}"/>
    <dgm:cxn modelId="{61008D81-0EEB-424C-99DC-CB13BD812984}" type="presOf" srcId="{AF9E89EF-EA64-4143-AD92-039E6A128D74}" destId="{8569150E-089C-4FCF-8E9A-A364B7B44A7A}" srcOrd="0" destOrd="0" presId="urn:microsoft.com/office/officeart/2008/layout/LinedList"/>
    <dgm:cxn modelId="{E2A9AE93-007E-4474-A50D-2C4A7852771D}" type="presOf" srcId="{A1883B50-26E7-4CD6-9B51-6CD6FC82F842}" destId="{B1525A56-A657-4924-80A2-0503A0BF7188}" srcOrd="0" destOrd="0" presId="urn:microsoft.com/office/officeart/2008/layout/LinedList"/>
    <dgm:cxn modelId="{07D326DD-B8DE-4273-BA17-724CE9F1E321}" type="presOf" srcId="{CF44152B-DCE4-45DB-8AA6-D38BFEC6BEDD}" destId="{021CDDF7-0DDC-4202-8699-D309CD024A70}" srcOrd="0" destOrd="0" presId="urn:microsoft.com/office/officeart/2008/layout/LinedList"/>
    <dgm:cxn modelId="{842B40EC-EDBA-4D23-AE4D-AAE45D27466F}" srcId="{2BF3B54F-23DD-4014-8BA1-D53FCB5462C0}" destId="{AF9E89EF-EA64-4143-AD92-039E6A128D74}" srcOrd="0" destOrd="0" parTransId="{97993F46-69BC-487D-8905-A055AB553CA0}" sibTransId="{C0A48488-1DB9-47C3-9284-69F9544AC807}"/>
    <dgm:cxn modelId="{A3A5C924-1BB4-41C2-9184-4681A7DA78AF}" type="presParOf" srcId="{C1A59B0D-85DD-44E0-8D5F-3A6F57A33F85}" destId="{37C1D665-FD58-4566-ABB2-FDF1B7A03059}" srcOrd="0" destOrd="0" presId="urn:microsoft.com/office/officeart/2008/layout/LinedList"/>
    <dgm:cxn modelId="{7D5285F1-7498-4006-AC0F-5403D5C58E80}" type="presParOf" srcId="{C1A59B0D-85DD-44E0-8D5F-3A6F57A33F85}" destId="{27822D53-7C86-43CF-A71E-EBB72183EAFD}" srcOrd="1" destOrd="0" presId="urn:microsoft.com/office/officeart/2008/layout/LinedList"/>
    <dgm:cxn modelId="{A15BC946-94A0-42D8-84BB-860CF7023B3E}" type="presParOf" srcId="{27822D53-7C86-43CF-A71E-EBB72183EAFD}" destId="{8569150E-089C-4FCF-8E9A-A364B7B44A7A}" srcOrd="0" destOrd="0" presId="urn:microsoft.com/office/officeart/2008/layout/LinedList"/>
    <dgm:cxn modelId="{634BC26E-2BD4-46AB-A8B9-47873094FB8D}" type="presParOf" srcId="{27822D53-7C86-43CF-A71E-EBB72183EAFD}" destId="{A823B814-9E0A-499C-9679-9014A50C752A}" srcOrd="1" destOrd="0" presId="urn:microsoft.com/office/officeart/2008/layout/LinedList"/>
    <dgm:cxn modelId="{2560DD6E-A5CE-45AF-8D5A-F11418E4B810}" type="presParOf" srcId="{A823B814-9E0A-499C-9679-9014A50C752A}" destId="{06371925-A7A7-46CA-90E6-220B1B18ABAC}" srcOrd="0" destOrd="0" presId="urn:microsoft.com/office/officeart/2008/layout/LinedList"/>
    <dgm:cxn modelId="{C4B1F45E-EC25-4C9D-903F-34FEDA8B6D43}" type="presParOf" srcId="{A823B814-9E0A-499C-9679-9014A50C752A}" destId="{C0757EC6-E2C3-453F-9C18-71F874AE6010}" srcOrd="1" destOrd="0" presId="urn:microsoft.com/office/officeart/2008/layout/LinedList"/>
    <dgm:cxn modelId="{C93014E1-CE42-4E8B-AF63-31953FC7C99B}" type="presParOf" srcId="{C0757EC6-E2C3-453F-9C18-71F874AE6010}" destId="{D0A4A490-B196-4E64-BEBF-EC16FB63A621}" srcOrd="0" destOrd="0" presId="urn:microsoft.com/office/officeart/2008/layout/LinedList"/>
    <dgm:cxn modelId="{C0B40F8E-7B96-420D-B1B3-AEDA13249EFC}" type="presParOf" srcId="{C0757EC6-E2C3-453F-9C18-71F874AE6010}" destId="{021CDDF7-0DDC-4202-8699-D309CD024A70}" srcOrd="1" destOrd="0" presId="urn:microsoft.com/office/officeart/2008/layout/LinedList"/>
    <dgm:cxn modelId="{A0C56986-27F5-4BBD-BDAC-1B53112F0CD0}" type="presParOf" srcId="{C0757EC6-E2C3-453F-9C18-71F874AE6010}" destId="{0448F346-BA47-4B97-9E08-FF4FE8E6E11F}" srcOrd="2" destOrd="0" presId="urn:microsoft.com/office/officeart/2008/layout/LinedList"/>
    <dgm:cxn modelId="{AB43C721-73B1-407B-B99D-1DEB31DEFB3D}" type="presParOf" srcId="{A823B814-9E0A-499C-9679-9014A50C752A}" destId="{77618440-E1A5-4F17-9A4E-2B0A4AFA7095}" srcOrd="2" destOrd="0" presId="urn:microsoft.com/office/officeart/2008/layout/LinedList"/>
    <dgm:cxn modelId="{BE0CD40D-C6D5-40D1-844A-ABCF3C5BBAF1}" type="presParOf" srcId="{A823B814-9E0A-499C-9679-9014A50C752A}" destId="{A10781FD-3B9D-4289-AE90-99252D94F37E}" srcOrd="3" destOrd="0" presId="urn:microsoft.com/office/officeart/2008/layout/LinedList"/>
    <dgm:cxn modelId="{46D4D511-EAE0-4E4F-94C4-F03A097D0BA8}" type="presParOf" srcId="{A823B814-9E0A-499C-9679-9014A50C752A}" destId="{4D666F11-038C-45AC-A674-ACB23CC5FD72}" srcOrd="4" destOrd="0" presId="urn:microsoft.com/office/officeart/2008/layout/LinedList"/>
    <dgm:cxn modelId="{5D1CDD59-BC9F-46BD-862E-C59612EBCADE}" type="presParOf" srcId="{4D666F11-038C-45AC-A674-ACB23CC5FD72}" destId="{187A9830-87CB-42DB-AD68-2A032D8B4342}" srcOrd="0" destOrd="0" presId="urn:microsoft.com/office/officeart/2008/layout/LinedList"/>
    <dgm:cxn modelId="{4E127401-9F49-400B-AC08-65C77A14DDD5}" type="presParOf" srcId="{4D666F11-038C-45AC-A674-ACB23CC5FD72}" destId="{57579B94-858E-4248-9C6C-E712618942CD}" srcOrd="1" destOrd="0" presId="urn:microsoft.com/office/officeart/2008/layout/LinedList"/>
    <dgm:cxn modelId="{030CC9BB-52CF-4DD7-955E-B53F5CA8CDD4}" type="presParOf" srcId="{4D666F11-038C-45AC-A674-ACB23CC5FD72}" destId="{197003E5-7554-4E45-891A-49952D6BA4F3}" srcOrd="2" destOrd="0" presId="urn:microsoft.com/office/officeart/2008/layout/LinedList"/>
    <dgm:cxn modelId="{6216DD15-CF9C-43EB-B01B-D824051F4F5A}" type="presParOf" srcId="{A823B814-9E0A-499C-9679-9014A50C752A}" destId="{AEBFEFFF-D4E7-4325-A414-06939A7DD185}" srcOrd="5" destOrd="0" presId="urn:microsoft.com/office/officeart/2008/layout/LinedList"/>
    <dgm:cxn modelId="{7BDB390E-F9B7-4259-A6F0-D864D4157BA9}" type="presParOf" srcId="{A823B814-9E0A-499C-9679-9014A50C752A}" destId="{5D746738-4073-4B78-A223-376B531FE798}" srcOrd="6" destOrd="0" presId="urn:microsoft.com/office/officeart/2008/layout/LinedList"/>
    <dgm:cxn modelId="{E3FAF23E-83F5-4334-B35D-A6F766EF356D}" type="presParOf" srcId="{A823B814-9E0A-499C-9679-9014A50C752A}" destId="{198E730C-4180-4A7D-9A70-D7A5EA88EA0F}" srcOrd="7" destOrd="0" presId="urn:microsoft.com/office/officeart/2008/layout/LinedList"/>
    <dgm:cxn modelId="{64E1E0A0-8B82-49C8-A66E-6D3510C80AF8}" type="presParOf" srcId="{198E730C-4180-4A7D-9A70-D7A5EA88EA0F}" destId="{5F65F078-EAA2-4835-BBDD-F602621DBE41}" srcOrd="0" destOrd="0" presId="urn:microsoft.com/office/officeart/2008/layout/LinedList"/>
    <dgm:cxn modelId="{CB4795BB-C730-4823-8EC0-8CCACAFF4F50}" type="presParOf" srcId="{198E730C-4180-4A7D-9A70-D7A5EA88EA0F}" destId="{B1525A56-A657-4924-80A2-0503A0BF7188}" srcOrd="1" destOrd="0" presId="urn:microsoft.com/office/officeart/2008/layout/LinedList"/>
    <dgm:cxn modelId="{494E5ED0-03A8-445F-905C-4B0944FB9CB6}" type="presParOf" srcId="{198E730C-4180-4A7D-9A70-D7A5EA88EA0F}" destId="{1137FF2F-BBE7-445A-9DFD-CEF11B7DC6CC}" srcOrd="2" destOrd="0" presId="urn:microsoft.com/office/officeart/2008/layout/LinedList"/>
    <dgm:cxn modelId="{6125FD7E-2A67-4124-B1EB-3DAE46D4A088}" type="presParOf" srcId="{A823B814-9E0A-499C-9679-9014A50C752A}" destId="{C3EF69D2-3078-4F35-8E96-E047F3E45AE8}" srcOrd="8" destOrd="0" presId="urn:microsoft.com/office/officeart/2008/layout/LinedList"/>
    <dgm:cxn modelId="{5FD6F108-D93D-4C44-B6EF-E7F2B6BA861D}" type="presParOf" srcId="{A823B814-9E0A-499C-9679-9014A50C752A}" destId="{5E5AEA6A-DBE9-4BC2-B48A-9FA6C82B334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A98329-8C38-4EC1-AAEF-74E7754DA00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96E61B8-0828-4095-BD1E-B187C04AFF1E}">
      <dgm:prSet/>
      <dgm:spPr/>
      <dgm:t>
        <a:bodyPr/>
        <a:lstStyle/>
        <a:p>
          <a:r>
            <a:rPr lang="es-MX"/>
            <a:t>Solo se llegó al 3er Modelo</a:t>
          </a:r>
          <a:endParaRPr lang="en-US"/>
        </a:p>
      </dgm:t>
    </dgm:pt>
    <dgm:pt modelId="{6F59DBD7-BE4D-43D8-BEFB-A5C0A5925B6F}" type="parTrans" cxnId="{87B817D9-043D-4EFF-91A1-E89A99ECCD22}">
      <dgm:prSet/>
      <dgm:spPr/>
      <dgm:t>
        <a:bodyPr/>
        <a:lstStyle/>
        <a:p>
          <a:endParaRPr lang="en-US"/>
        </a:p>
      </dgm:t>
    </dgm:pt>
    <dgm:pt modelId="{52C74E0D-4952-4588-A1B6-E5A276AFAFFE}" type="sibTrans" cxnId="{87B817D9-043D-4EFF-91A1-E89A99ECCD22}">
      <dgm:prSet/>
      <dgm:spPr/>
      <dgm:t>
        <a:bodyPr/>
        <a:lstStyle/>
        <a:p>
          <a:endParaRPr lang="en-US"/>
        </a:p>
      </dgm:t>
    </dgm:pt>
    <dgm:pt modelId="{47B77307-11E8-4C7D-9FB4-1C87DD07FC1E}">
      <dgm:prSet/>
      <dgm:spPr/>
      <dgm:t>
        <a:bodyPr/>
        <a:lstStyle/>
        <a:p>
          <a:r>
            <a:rPr lang="es-MX"/>
            <a:t>Hicieron falta los datos de la encuesta más reciente de OD</a:t>
          </a:r>
          <a:endParaRPr lang="en-US"/>
        </a:p>
      </dgm:t>
    </dgm:pt>
    <dgm:pt modelId="{BD3D65F6-E37D-46C7-968D-695C7673BA28}" type="parTrans" cxnId="{7D2AB4AD-5578-4855-AFA7-207956819E15}">
      <dgm:prSet/>
      <dgm:spPr/>
      <dgm:t>
        <a:bodyPr/>
        <a:lstStyle/>
        <a:p>
          <a:endParaRPr lang="en-US"/>
        </a:p>
      </dgm:t>
    </dgm:pt>
    <dgm:pt modelId="{65444967-1227-4C2C-A0D9-BA2B3AF67040}" type="sibTrans" cxnId="{7D2AB4AD-5578-4855-AFA7-207956819E15}">
      <dgm:prSet/>
      <dgm:spPr/>
      <dgm:t>
        <a:bodyPr/>
        <a:lstStyle/>
        <a:p>
          <a:endParaRPr lang="en-US"/>
        </a:p>
      </dgm:t>
    </dgm:pt>
    <dgm:pt modelId="{0EFD69F2-531A-470C-BAD3-B0F100D88016}">
      <dgm:prSet/>
      <dgm:spPr/>
      <dgm:t>
        <a:bodyPr/>
        <a:lstStyle/>
        <a:p>
          <a:r>
            <a:rPr lang="es-MX"/>
            <a:t>Para la cantidad de datos que se tienen, son modelos decentes</a:t>
          </a:r>
          <a:endParaRPr lang="en-US"/>
        </a:p>
      </dgm:t>
    </dgm:pt>
    <dgm:pt modelId="{A1F487D4-D478-4EF2-AAD9-8C0E264D82DD}" type="parTrans" cxnId="{860D272D-E9DD-4686-9D63-2C3DF9E68510}">
      <dgm:prSet/>
      <dgm:spPr/>
      <dgm:t>
        <a:bodyPr/>
        <a:lstStyle/>
        <a:p>
          <a:endParaRPr lang="en-US"/>
        </a:p>
      </dgm:t>
    </dgm:pt>
    <dgm:pt modelId="{AF36484C-B7E1-422E-8B2E-5F71A5D66106}" type="sibTrans" cxnId="{860D272D-E9DD-4686-9D63-2C3DF9E68510}">
      <dgm:prSet/>
      <dgm:spPr/>
      <dgm:t>
        <a:bodyPr/>
        <a:lstStyle/>
        <a:p>
          <a:endParaRPr lang="en-US"/>
        </a:p>
      </dgm:t>
    </dgm:pt>
    <dgm:pt modelId="{C766CE6E-2D6B-41AD-BC02-9F726ADD56D8}" type="pres">
      <dgm:prSet presAssocID="{66A98329-8C38-4EC1-AAEF-74E7754DA008}" presName="linear" presStyleCnt="0">
        <dgm:presLayoutVars>
          <dgm:animLvl val="lvl"/>
          <dgm:resizeHandles val="exact"/>
        </dgm:presLayoutVars>
      </dgm:prSet>
      <dgm:spPr/>
    </dgm:pt>
    <dgm:pt modelId="{0265977A-2ED9-40E1-909D-F170A452198F}" type="pres">
      <dgm:prSet presAssocID="{396E61B8-0828-4095-BD1E-B187C04AFF1E}" presName="parentText" presStyleLbl="node1" presStyleIdx="0" presStyleCnt="3">
        <dgm:presLayoutVars>
          <dgm:chMax val="0"/>
          <dgm:bulletEnabled val="1"/>
        </dgm:presLayoutVars>
      </dgm:prSet>
      <dgm:spPr/>
    </dgm:pt>
    <dgm:pt modelId="{13DB47D7-3505-4258-95B0-C29A2B96D8EF}" type="pres">
      <dgm:prSet presAssocID="{52C74E0D-4952-4588-A1B6-E5A276AFAFFE}" presName="spacer" presStyleCnt="0"/>
      <dgm:spPr/>
    </dgm:pt>
    <dgm:pt modelId="{DD3A1006-D1C2-4E06-9D1F-8A49ED56D5DE}" type="pres">
      <dgm:prSet presAssocID="{47B77307-11E8-4C7D-9FB4-1C87DD07FC1E}" presName="parentText" presStyleLbl="node1" presStyleIdx="1" presStyleCnt="3">
        <dgm:presLayoutVars>
          <dgm:chMax val="0"/>
          <dgm:bulletEnabled val="1"/>
        </dgm:presLayoutVars>
      </dgm:prSet>
      <dgm:spPr/>
    </dgm:pt>
    <dgm:pt modelId="{0B282317-B99B-42A0-BB6D-BAF434B8F8F0}" type="pres">
      <dgm:prSet presAssocID="{65444967-1227-4C2C-A0D9-BA2B3AF67040}" presName="spacer" presStyleCnt="0"/>
      <dgm:spPr/>
    </dgm:pt>
    <dgm:pt modelId="{E8EBEEFA-CA1D-48B6-994C-01A0B0D43229}" type="pres">
      <dgm:prSet presAssocID="{0EFD69F2-531A-470C-BAD3-B0F100D88016}" presName="parentText" presStyleLbl="node1" presStyleIdx="2" presStyleCnt="3">
        <dgm:presLayoutVars>
          <dgm:chMax val="0"/>
          <dgm:bulletEnabled val="1"/>
        </dgm:presLayoutVars>
      </dgm:prSet>
      <dgm:spPr/>
    </dgm:pt>
  </dgm:ptLst>
  <dgm:cxnLst>
    <dgm:cxn modelId="{AAA8C506-9893-4D1E-A24B-D1ADC5444600}" type="presOf" srcId="{396E61B8-0828-4095-BD1E-B187C04AFF1E}" destId="{0265977A-2ED9-40E1-909D-F170A452198F}" srcOrd="0" destOrd="0" presId="urn:microsoft.com/office/officeart/2005/8/layout/vList2"/>
    <dgm:cxn modelId="{860D272D-E9DD-4686-9D63-2C3DF9E68510}" srcId="{66A98329-8C38-4EC1-AAEF-74E7754DA008}" destId="{0EFD69F2-531A-470C-BAD3-B0F100D88016}" srcOrd="2" destOrd="0" parTransId="{A1F487D4-D478-4EF2-AAD9-8C0E264D82DD}" sibTransId="{AF36484C-B7E1-422E-8B2E-5F71A5D66106}"/>
    <dgm:cxn modelId="{D17AD453-27EF-4A5D-B7DA-D9A006FD0554}" type="presOf" srcId="{66A98329-8C38-4EC1-AAEF-74E7754DA008}" destId="{C766CE6E-2D6B-41AD-BC02-9F726ADD56D8}" srcOrd="0" destOrd="0" presId="urn:microsoft.com/office/officeart/2005/8/layout/vList2"/>
    <dgm:cxn modelId="{7D2AB4AD-5578-4855-AFA7-207956819E15}" srcId="{66A98329-8C38-4EC1-AAEF-74E7754DA008}" destId="{47B77307-11E8-4C7D-9FB4-1C87DD07FC1E}" srcOrd="1" destOrd="0" parTransId="{BD3D65F6-E37D-46C7-968D-695C7673BA28}" sibTransId="{65444967-1227-4C2C-A0D9-BA2B3AF67040}"/>
    <dgm:cxn modelId="{41B607B3-FBB1-4E96-A17E-CF8117879E05}" type="presOf" srcId="{47B77307-11E8-4C7D-9FB4-1C87DD07FC1E}" destId="{DD3A1006-D1C2-4E06-9D1F-8A49ED56D5DE}" srcOrd="0" destOrd="0" presId="urn:microsoft.com/office/officeart/2005/8/layout/vList2"/>
    <dgm:cxn modelId="{888A9FBC-01B3-4DA4-BA13-C77EF4E060B6}" type="presOf" srcId="{0EFD69F2-531A-470C-BAD3-B0F100D88016}" destId="{E8EBEEFA-CA1D-48B6-994C-01A0B0D43229}" srcOrd="0" destOrd="0" presId="urn:microsoft.com/office/officeart/2005/8/layout/vList2"/>
    <dgm:cxn modelId="{87B817D9-043D-4EFF-91A1-E89A99ECCD22}" srcId="{66A98329-8C38-4EC1-AAEF-74E7754DA008}" destId="{396E61B8-0828-4095-BD1E-B187C04AFF1E}" srcOrd="0" destOrd="0" parTransId="{6F59DBD7-BE4D-43D8-BEFB-A5C0A5925B6F}" sibTransId="{52C74E0D-4952-4588-A1B6-E5A276AFAFFE}"/>
    <dgm:cxn modelId="{A2D15CAB-3C2D-41AA-BD78-3771EE027614}" type="presParOf" srcId="{C766CE6E-2D6B-41AD-BC02-9F726ADD56D8}" destId="{0265977A-2ED9-40E1-909D-F170A452198F}" srcOrd="0" destOrd="0" presId="urn:microsoft.com/office/officeart/2005/8/layout/vList2"/>
    <dgm:cxn modelId="{B56720E5-F53F-49D3-8867-D4A7A61264C2}" type="presParOf" srcId="{C766CE6E-2D6B-41AD-BC02-9F726ADD56D8}" destId="{13DB47D7-3505-4258-95B0-C29A2B96D8EF}" srcOrd="1" destOrd="0" presId="urn:microsoft.com/office/officeart/2005/8/layout/vList2"/>
    <dgm:cxn modelId="{0EDF599A-F674-458E-9E66-12B624A8EF3F}" type="presParOf" srcId="{C766CE6E-2D6B-41AD-BC02-9F726ADD56D8}" destId="{DD3A1006-D1C2-4E06-9D1F-8A49ED56D5DE}" srcOrd="2" destOrd="0" presId="urn:microsoft.com/office/officeart/2005/8/layout/vList2"/>
    <dgm:cxn modelId="{92A38013-B859-4430-AE46-63ED29240B61}" type="presParOf" srcId="{C766CE6E-2D6B-41AD-BC02-9F726ADD56D8}" destId="{0B282317-B99B-42A0-BB6D-BAF434B8F8F0}" srcOrd="3" destOrd="0" presId="urn:microsoft.com/office/officeart/2005/8/layout/vList2"/>
    <dgm:cxn modelId="{0E97FFE7-C792-4551-82DC-C1C8D0052505}" type="presParOf" srcId="{C766CE6E-2D6B-41AD-BC02-9F726ADD56D8}" destId="{E8EBEEFA-CA1D-48B6-994C-01A0B0D432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1D665-FD58-4566-ABB2-FDF1B7A03059}">
      <dsp:nvSpPr>
        <dsp:cNvPr id="0" name=""/>
        <dsp:cNvSpPr/>
      </dsp:nvSpPr>
      <dsp:spPr>
        <a:xfrm>
          <a:off x="0" y="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69150E-089C-4FCF-8E9A-A364B7B44A7A}">
      <dsp:nvSpPr>
        <dsp:cNvPr id="0" name=""/>
        <dsp:cNvSpPr/>
      </dsp:nvSpPr>
      <dsp:spPr>
        <a:xfrm>
          <a:off x="0" y="0"/>
          <a:ext cx="2011680" cy="3760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s-MX" sz="4700" kern="1200"/>
            <a:t>Según el censo de 2020:</a:t>
          </a:r>
          <a:endParaRPr lang="en-US" sz="4700" kern="1200"/>
        </a:p>
      </dsp:txBody>
      <dsp:txXfrm>
        <a:off x="0" y="0"/>
        <a:ext cx="2011680" cy="3760891"/>
      </dsp:txXfrm>
    </dsp:sp>
    <dsp:sp modelId="{021CDDF7-0DDC-4202-8699-D309CD024A70}">
      <dsp:nvSpPr>
        <dsp:cNvPr id="0" name=""/>
        <dsp:cNvSpPr/>
      </dsp:nvSpPr>
      <dsp:spPr>
        <a:xfrm>
          <a:off x="2162556" y="58763"/>
          <a:ext cx="7895844" cy="1175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s-MX" sz="3300" kern="1200"/>
            <a:t>Tasa de crecimiento media anual de 1.5%</a:t>
          </a:r>
          <a:endParaRPr lang="en-US" sz="3300" kern="1200"/>
        </a:p>
      </dsp:txBody>
      <dsp:txXfrm>
        <a:off x="2162556" y="58763"/>
        <a:ext cx="7895844" cy="1175278"/>
      </dsp:txXfrm>
    </dsp:sp>
    <dsp:sp modelId="{77618440-E1A5-4F17-9A4E-2B0A4AFA7095}">
      <dsp:nvSpPr>
        <dsp:cNvPr id="0" name=""/>
        <dsp:cNvSpPr/>
      </dsp:nvSpPr>
      <dsp:spPr>
        <a:xfrm>
          <a:off x="2011680" y="1234042"/>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579B94-858E-4248-9C6C-E712618942CD}">
      <dsp:nvSpPr>
        <dsp:cNvPr id="0" name=""/>
        <dsp:cNvSpPr/>
      </dsp:nvSpPr>
      <dsp:spPr>
        <a:xfrm>
          <a:off x="2162556" y="1292806"/>
          <a:ext cx="7895844" cy="1175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s-MX" sz="3300" kern="1200"/>
            <a:t>746mil nuevas personas entre 2010 y 2020</a:t>
          </a:r>
          <a:endParaRPr lang="en-US" sz="3300" kern="1200"/>
        </a:p>
      </dsp:txBody>
      <dsp:txXfrm>
        <a:off x="2162556" y="1292806"/>
        <a:ext cx="7895844" cy="1175278"/>
      </dsp:txXfrm>
    </dsp:sp>
    <dsp:sp modelId="{AEBFEFFF-D4E7-4325-A414-06939A7DD185}">
      <dsp:nvSpPr>
        <dsp:cNvPr id="0" name=""/>
        <dsp:cNvSpPr/>
      </dsp:nvSpPr>
      <dsp:spPr>
        <a:xfrm>
          <a:off x="2011680" y="2468084"/>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525A56-A657-4924-80A2-0503A0BF7188}">
      <dsp:nvSpPr>
        <dsp:cNvPr id="0" name=""/>
        <dsp:cNvSpPr/>
      </dsp:nvSpPr>
      <dsp:spPr>
        <a:xfrm>
          <a:off x="2162556" y="2526848"/>
          <a:ext cx="7895844" cy="1175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s-MX" sz="3300" kern="1200"/>
            <a:t>2000 habitantes por km</a:t>
          </a:r>
          <a:r>
            <a:rPr lang="es-MX" sz="3300" kern="1200" baseline="30000"/>
            <a:t>2</a:t>
          </a:r>
          <a:endParaRPr lang="en-US" sz="3300" kern="1200"/>
        </a:p>
      </dsp:txBody>
      <dsp:txXfrm>
        <a:off x="2162556" y="2526848"/>
        <a:ext cx="7895844" cy="1175278"/>
      </dsp:txXfrm>
    </dsp:sp>
    <dsp:sp modelId="{C3EF69D2-3078-4F35-8E96-E047F3E45AE8}">
      <dsp:nvSpPr>
        <dsp:cNvPr id="0" name=""/>
        <dsp:cNvSpPr/>
      </dsp:nvSpPr>
      <dsp:spPr>
        <a:xfrm>
          <a:off x="2011680" y="3702127"/>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977A-2ED9-40E1-909D-F170A452198F}">
      <dsp:nvSpPr>
        <dsp:cNvPr id="0" name=""/>
        <dsp:cNvSpPr/>
      </dsp:nvSpPr>
      <dsp:spPr>
        <a:xfrm>
          <a:off x="0" y="638585"/>
          <a:ext cx="6797675" cy="13903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MX" sz="3500" kern="1200"/>
            <a:t>Solo se llegó al 3er Modelo</a:t>
          </a:r>
          <a:endParaRPr lang="en-US" sz="3500" kern="1200"/>
        </a:p>
      </dsp:txBody>
      <dsp:txXfrm>
        <a:off x="67873" y="706458"/>
        <a:ext cx="6661929" cy="1254634"/>
      </dsp:txXfrm>
    </dsp:sp>
    <dsp:sp modelId="{DD3A1006-D1C2-4E06-9D1F-8A49ED56D5DE}">
      <dsp:nvSpPr>
        <dsp:cNvPr id="0" name=""/>
        <dsp:cNvSpPr/>
      </dsp:nvSpPr>
      <dsp:spPr>
        <a:xfrm>
          <a:off x="0" y="2129765"/>
          <a:ext cx="6797675" cy="1390380"/>
        </a:xfrm>
        <a:prstGeom prst="roundRect">
          <a:avLst/>
        </a:prstGeom>
        <a:solidFill>
          <a:schemeClr val="accent2">
            <a:hueOff val="-758574"/>
            <a:satOff val="-4699"/>
            <a:lumOff val="1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MX" sz="3500" kern="1200"/>
            <a:t>Hicieron falta los datos de la encuesta más reciente de OD</a:t>
          </a:r>
          <a:endParaRPr lang="en-US" sz="3500" kern="1200"/>
        </a:p>
      </dsp:txBody>
      <dsp:txXfrm>
        <a:off x="67873" y="2197638"/>
        <a:ext cx="6661929" cy="1254634"/>
      </dsp:txXfrm>
    </dsp:sp>
    <dsp:sp modelId="{E8EBEEFA-CA1D-48B6-994C-01A0B0D43229}">
      <dsp:nvSpPr>
        <dsp:cNvPr id="0" name=""/>
        <dsp:cNvSpPr/>
      </dsp:nvSpPr>
      <dsp:spPr>
        <a:xfrm>
          <a:off x="0" y="3620946"/>
          <a:ext cx="6797675" cy="1390380"/>
        </a:xfrm>
        <a:prstGeom prst="roundRect">
          <a:avLst/>
        </a:prstGeom>
        <a:solidFill>
          <a:schemeClr val="accent2">
            <a:hueOff val="-1517148"/>
            <a:satOff val="-9398"/>
            <a:lumOff val="2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MX" sz="3500" kern="1200"/>
            <a:t>Para la cantidad de datos que se tienen, son modelos decentes</a:t>
          </a:r>
          <a:endParaRPr lang="en-US" sz="3500" kern="1200"/>
        </a:p>
      </dsp:txBody>
      <dsp:txXfrm>
        <a:off x="67873" y="3688819"/>
        <a:ext cx="6661929" cy="12546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92AF2-A9EA-445C-813C-AE9FD1BA0DC9}" type="datetimeFigureOut">
              <a:rPr lang="es-MX" smtClean="0"/>
              <a:t>30/11/2023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93AB0-B0DC-422C-BAF3-E6357DBA5B26}" type="slidenum">
              <a:rPr lang="es-MX" smtClean="0"/>
              <a:t>‹Nº›</a:t>
            </a:fld>
            <a:endParaRPr lang="es-MX"/>
          </a:p>
        </p:txBody>
      </p:sp>
    </p:spTree>
    <p:extLst>
      <p:ext uri="{BB962C8B-B14F-4D97-AF65-F5344CB8AC3E}">
        <p14:creationId xmlns:p14="http://schemas.microsoft.com/office/powerpoint/2010/main" val="381509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4945ACA-6A64-492D-9D6D-207E0E065949}" type="datetime1">
              <a:rPr lang="en-US" smtClean="0"/>
              <a:t>11/30/2023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7954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015B96DD-3260-42E1-B520-82436644716C}" type="datetime1">
              <a:rPr lang="en-US" smtClean="0"/>
              <a:t>11/30/2023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25385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8321FDFF-FE22-458E-93FA-328046B050AC}" type="datetime1">
              <a:rPr lang="en-US" smtClean="0"/>
              <a:t>11/30/2023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7234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B420CA3C-1BDA-4DE7-ADAD-AC814D950AFB}" type="datetime1">
              <a:rPr lang="en-US" smtClean="0"/>
              <a:t>11/30/2023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2476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5672097-2284-46CF-8343-9DE6ECFEA6BF}" type="datetime1">
              <a:rPr lang="en-US" smtClean="0"/>
              <a:t>11/30/2023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2626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F620CBF1-BC91-45F1-A770-C70CEBFD0303}" type="datetime1">
              <a:rPr lang="en-US" smtClean="0"/>
              <a:t>11/30/2023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0345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FB9989A6-E22A-40FF-A420-177028A3F341}" type="datetime1">
              <a:rPr lang="en-US" smtClean="0"/>
              <a:t>11/30/2023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898006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4F28DD8-A47D-4B75-8CFF-F54FF6FD8CC1}" type="datetime1">
              <a:rPr lang="en-US" smtClean="0"/>
              <a:t>11/30/2023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983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A063EAC-EA4B-46D5-A877-50536BE291A5}" type="datetime1">
              <a:rPr lang="en-US" smtClean="0"/>
              <a:t>11/30/2023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16042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3D8E23BD-2B34-4344-8F3F-44B9EE57A239}" type="datetime1">
              <a:rPr lang="en-US" smtClean="0"/>
              <a:t>11/30/2023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41061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229B208-9759-42D1-AE98-1633225A748E}" type="datetime1">
              <a:rPr lang="en-US" smtClean="0"/>
              <a:t>11/30/2023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5291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A428FCD9-0594-4CB5-B9AE-2D9551C2FAEC}" type="datetime1">
              <a:rPr lang="en-US" smtClean="0"/>
              <a:t>11/30/2023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55164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28978E-E30E-E692-C09B-6B95FD7084CA}"/>
              </a:ext>
            </a:extLst>
          </p:cNvPr>
          <p:cNvSpPr>
            <a:spLocks noGrp="1"/>
          </p:cNvSpPr>
          <p:nvPr>
            <p:ph type="ctrTitle"/>
          </p:nvPr>
        </p:nvSpPr>
        <p:spPr>
          <a:xfrm>
            <a:off x="5289754" y="639097"/>
            <a:ext cx="6253317" cy="3686015"/>
          </a:xfrm>
        </p:spPr>
        <p:txBody>
          <a:bodyPr>
            <a:normAutofit/>
          </a:bodyPr>
          <a:lstStyle/>
          <a:p>
            <a:r>
              <a:rPr lang="es-MX" sz="3200"/>
              <a:t>MEJORA DE LA RED DE TRANSPORTE PUBLICO DE LA ZONA METROPOLITANA DE GUADALAJARA EN COLABORACIÓN CON EL INSTITUTO DE PLANEACIÓN Y GESTIÓN DEL DESARROLLO</a:t>
            </a:r>
          </a:p>
        </p:txBody>
      </p:sp>
      <p:sp>
        <p:nvSpPr>
          <p:cNvPr id="3" name="Subtítulo 2">
            <a:extLst>
              <a:ext uri="{FF2B5EF4-FFF2-40B4-BE49-F238E27FC236}">
                <a16:creationId xmlns:a16="http://schemas.microsoft.com/office/drawing/2014/main" id="{6C4429FF-0AAF-C801-DB18-2A197F453E1B}"/>
              </a:ext>
            </a:extLst>
          </p:cNvPr>
          <p:cNvSpPr>
            <a:spLocks noGrp="1"/>
          </p:cNvSpPr>
          <p:nvPr>
            <p:ph type="subTitle" idx="1"/>
          </p:nvPr>
        </p:nvSpPr>
        <p:spPr>
          <a:xfrm>
            <a:off x="5289753" y="4672739"/>
            <a:ext cx="6269347" cy="1021498"/>
          </a:xfrm>
        </p:spPr>
        <p:txBody>
          <a:bodyPr>
            <a:normAutofit/>
          </a:bodyPr>
          <a:lstStyle/>
          <a:p>
            <a:pPr>
              <a:lnSpc>
                <a:spcPct val="110000"/>
              </a:lnSpc>
            </a:pPr>
            <a:r>
              <a:rPr lang="es-MX" sz="1700">
                <a:solidFill>
                  <a:schemeClr val="tx1">
                    <a:lumMod val="85000"/>
                    <a:lumOff val="15000"/>
                  </a:schemeClr>
                </a:solidFill>
              </a:rPr>
              <a:t>4J07 MODELOS DE PREDICCIÓN EN EMPRESAS Y GOBIERNO MEDIANTE APRENDIZAJE ESTADÍSTICO</a:t>
            </a:r>
            <a:endParaRPr lang="es-MX" sz="1700" dirty="0">
              <a:solidFill>
                <a:schemeClr val="tx1">
                  <a:lumMod val="85000"/>
                  <a:lumOff val="15000"/>
                </a:schemeClr>
              </a:solidFill>
            </a:endParaRPr>
          </a:p>
        </p:txBody>
      </p:sp>
      <p:pic>
        <p:nvPicPr>
          <p:cNvPr id="14" name="Picture 3">
            <a:extLst>
              <a:ext uri="{FF2B5EF4-FFF2-40B4-BE49-F238E27FC236}">
                <a16:creationId xmlns:a16="http://schemas.microsoft.com/office/drawing/2014/main" id="{4F4B7035-6F2F-4FBE-C007-AF9ED1A6E63B}"/>
              </a:ext>
            </a:extLst>
          </p:cNvPr>
          <p:cNvPicPr>
            <a:picLocks noChangeAspect="1"/>
          </p:cNvPicPr>
          <p:nvPr/>
        </p:nvPicPr>
        <p:blipFill rotWithShape="1">
          <a:blip r:embed="rId2">
            <a:extLst>
              <a:ext uri="{28A0092B-C50C-407E-A947-70E740481C1C}">
                <a14:useLocalDpi xmlns:a14="http://schemas.microsoft.com/office/drawing/2010/main" val="0"/>
              </a:ext>
            </a:extLst>
          </a:blip>
          <a:srcRect r="43432"/>
          <a:stretch/>
        </p:blipFill>
        <p:spPr>
          <a:xfrm>
            <a:off x="-1" y="1"/>
            <a:ext cx="4635315" cy="6857999"/>
          </a:xfrm>
          <a:prstGeom prst="rect">
            <a:avLst/>
          </a:prstGeom>
        </p:spPr>
      </p:pic>
      <p:cxnSp>
        <p:nvCxnSpPr>
          <p:cNvPr id="15"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17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41A39C5-FE45-DF87-49CF-1CA3728E2528}"/>
              </a:ext>
            </a:extLst>
          </p:cNvPr>
          <p:cNvSpPr>
            <a:spLocks noGrp="1"/>
          </p:cNvSpPr>
          <p:nvPr>
            <p:ph type="title"/>
          </p:nvPr>
        </p:nvSpPr>
        <p:spPr>
          <a:xfrm>
            <a:off x="5172074" y="286603"/>
            <a:ext cx="5983605" cy="1450757"/>
          </a:xfrm>
        </p:spPr>
        <p:txBody>
          <a:bodyPr>
            <a:normAutofit/>
          </a:bodyPr>
          <a:lstStyle/>
          <a:p>
            <a:r>
              <a:rPr lang="es-MX" dirty="0"/>
              <a:t>Metas</a:t>
            </a:r>
          </a:p>
        </p:txBody>
      </p:sp>
      <p:pic>
        <p:nvPicPr>
          <p:cNvPr id="6" name="Picture 5">
            <a:extLst>
              <a:ext uri="{FF2B5EF4-FFF2-40B4-BE49-F238E27FC236}">
                <a16:creationId xmlns:a16="http://schemas.microsoft.com/office/drawing/2014/main" id="{FDFDBD94-E26E-BD07-71E0-AB1F7BCA661B}"/>
              </a:ext>
            </a:extLst>
          </p:cNvPr>
          <p:cNvPicPr>
            <a:picLocks noChangeAspect="1"/>
          </p:cNvPicPr>
          <p:nvPr/>
        </p:nvPicPr>
        <p:blipFill rotWithShape="1">
          <a:blip r:embed="rId2"/>
          <a:srcRect l="1830" r="50407"/>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DC2E36C-7067-271D-FF18-6791B4B7A041}"/>
              </a:ext>
            </a:extLst>
          </p:cNvPr>
          <p:cNvSpPr>
            <a:spLocks noGrp="1"/>
          </p:cNvSpPr>
          <p:nvPr>
            <p:ph idx="1"/>
          </p:nvPr>
        </p:nvSpPr>
        <p:spPr>
          <a:xfrm>
            <a:off x="5172074" y="2108201"/>
            <a:ext cx="5983606" cy="3760891"/>
          </a:xfrm>
        </p:spPr>
        <p:txBody>
          <a:bodyPr>
            <a:normAutofit/>
          </a:bodyPr>
          <a:lstStyle/>
          <a:p>
            <a:pPr>
              <a:lnSpc>
                <a:spcPct val="110000"/>
              </a:lnSpc>
            </a:pPr>
            <a:r>
              <a:rPr lang="es-MX" dirty="0"/>
              <a:t>Identificación de fuentes de datos</a:t>
            </a:r>
            <a:endParaRPr lang="es-MX"/>
          </a:p>
          <a:p>
            <a:pPr>
              <a:lnSpc>
                <a:spcPct val="110000"/>
              </a:lnSpc>
            </a:pPr>
            <a:r>
              <a:rPr lang="es-MX" dirty="0"/>
              <a:t>Creación de una herramienta de concentración de datos</a:t>
            </a:r>
            <a:endParaRPr lang="es-MX"/>
          </a:p>
          <a:p>
            <a:pPr>
              <a:lnSpc>
                <a:spcPct val="110000"/>
              </a:lnSpc>
            </a:pPr>
            <a:r>
              <a:rPr lang="es-MX" dirty="0"/>
              <a:t>Desarrollo de 5 modelos:</a:t>
            </a:r>
            <a:endParaRPr lang="es-MX"/>
          </a:p>
          <a:p>
            <a:pPr marL="342900" indent="-342900">
              <a:lnSpc>
                <a:spcPct val="110000"/>
              </a:lnSpc>
              <a:buFont typeface="+mj-lt"/>
              <a:buAutoNum type="arabicPeriod"/>
            </a:pPr>
            <a:r>
              <a:rPr lang="es-MX" dirty="0"/>
              <a:t>Generación de Viajes</a:t>
            </a:r>
            <a:endParaRPr lang="es-MX"/>
          </a:p>
          <a:p>
            <a:pPr marL="342900" indent="-342900">
              <a:lnSpc>
                <a:spcPct val="110000"/>
              </a:lnSpc>
              <a:buFont typeface="+mj-lt"/>
              <a:buAutoNum type="arabicPeriod"/>
            </a:pPr>
            <a:r>
              <a:rPr lang="es-MX" dirty="0"/>
              <a:t>Distribución de Viajes</a:t>
            </a:r>
            <a:endParaRPr lang="es-MX"/>
          </a:p>
          <a:p>
            <a:pPr marL="342900" indent="-342900">
              <a:lnSpc>
                <a:spcPct val="110000"/>
              </a:lnSpc>
              <a:buFont typeface="+mj-lt"/>
              <a:buAutoNum type="arabicPeriod"/>
            </a:pPr>
            <a:r>
              <a:rPr lang="es-MX" dirty="0"/>
              <a:t>Clasificación de Modalidad</a:t>
            </a:r>
            <a:endParaRPr lang="es-MX"/>
          </a:p>
          <a:p>
            <a:pPr marL="342900" indent="-342900">
              <a:lnSpc>
                <a:spcPct val="110000"/>
              </a:lnSpc>
              <a:buFont typeface="+mj-lt"/>
              <a:buAutoNum type="arabicPeriod"/>
            </a:pPr>
            <a:r>
              <a:rPr lang="es-MX" dirty="0"/>
              <a:t>Asignación Vial</a:t>
            </a:r>
            <a:endParaRPr lang="es-MX"/>
          </a:p>
          <a:p>
            <a:pPr marL="342900" indent="-342900">
              <a:lnSpc>
                <a:spcPct val="110000"/>
              </a:lnSpc>
              <a:buFont typeface="+mj-lt"/>
              <a:buAutoNum type="arabicPeriod"/>
            </a:pPr>
            <a:r>
              <a:rPr lang="es-MX" dirty="0"/>
              <a:t>Aprendizaje por Reforzamiento</a:t>
            </a:r>
            <a:endParaRPr lang="es-MX"/>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C2D496D2-39F1-8E16-451C-89B53128E289}"/>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10</a:t>
            </a:fld>
            <a:endParaRPr lang="en-US"/>
          </a:p>
        </p:txBody>
      </p:sp>
    </p:spTree>
    <p:extLst>
      <p:ext uri="{BB962C8B-B14F-4D97-AF65-F5344CB8AC3E}">
        <p14:creationId xmlns:p14="http://schemas.microsoft.com/office/powerpoint/2010/main" val="375685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D4D209-C444-41C8-3915-A902505D250D}"/>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dirty="0" err="1"/>
              <a:t>Soluciones</a:t>
            </a:r>
            <a:r>
              <a:rPr lang="en-US" dirty="0"/>
              <a:t> </a:t>
            </a:r>
            <a:r>
              <a:rPr lang="en-US" dirty="0" err="1"/>
              <a:t>propuestas</a:t>
            </a:r>
            <a:r>
              <a:rPr lang="en-US" dirty="0"/>
              <a:t> y </a:t>
            </a:r>
            <a:r>
              <a:rPr lang="en-US" dirty="0" err="1"/>
              <a:t>viabilidad</a:t>
            </a:r>
            <a:endParaRPr lang="en-US" dirty="0"/>
          </a:p>
        </p:txBody>
      </p:sp>
      <p:sp>
        <p:nvSpPr>
          <p:cNvPr id="3" name="Marcador de texto 2">
            <a:extLst>
              <a:ext uri="{FF2B5EF4-FFF2-40B4-BE49-F238E27FC236}">
                <a16:creationId xmlns:a16="http://schemas.microsoft.com/office/drawing/2014/main" id="{7C6E090C-77C1-7FAE-FDD1-7A151F176FD3}"/>
              </a:ext>
            </a:extLst>
          </p:cNvPr>
          <p:cNvSpPr>
            <a:spLocks noGrp="1"/>
          </p:cNvSpPr>
          <p:nvPr>
            <p:ph type="body" idx="1"/>
          </p:nvPr>
        </p:nvSpPr>
        <p:spPr>
          <a:xfrm>
            <a:off x="5289753" y="4672739"/>
            <a:ext cx="6269347" cy="1021498"/>
          </a:xfrm>
        </p:spPr>
        <p:txBody>
          <a:bodyPr vert="horz" lIns="91440" tIns="45720" rIns="91440" bIns="45720" rtlCol="0">
            <a:normAutofit/>
          </a:bodyPr>
          <a:lstStyle/>
          <a:p>
            <a:pPr>
              <a:lnSpc>
                <a:spcPct val="100000"/>
              </a:lnSpc>
            </a:pPr>
            <a:endParaRPr lang="en-US">
              <a:solidFill>
                <a:schemeClr val="tx1">
                  <a:lumMod val="85000"/>
                  <a:lumOff val="15000"/>
                </a:schemeClr>
              </a:solidFill>
            </a:endParaRPr>
          </a:p>
        </p:txBody>
      </p:sp>
      <p:pic>
        <p:nvPicPr>
          <p:cNvPr id="6" name="Picture 5" descr="Flechas blancas dirigidas a un objetivo rojo">
            <a:extLst>
              <a:ext uri="{FF2B5EF4-FFF2-40B4-BE49-F238E27FC236}">
                <a16:creationId xmlns:a16="http://schemas.microsoft.com/office/drawing/2014/main" id="{0BE87C9F-27A1-208A-1C28-B7486BE8FA0D}"/>
              </a:ext>
            </a:extLst>
          </p:cNvPr>
          <p:cNvPicPr>
            <a:picLocks noChangeAspect="1"/>
          </p:cNvPicPr>
          <p:nvPr/>
        </p:nvPicPr>
        <p:blipFill rotWithShape="1">
          <a:blip r:embed="rId2"/>
          <a:srcRect l="45199" r="9684" b="-2"/>
          <a:stretch/>
        </p:blipFill>
        <p:spPr>
          <a:xfrm>
            <a:off x="-1" y="1"/>
            <a:ext cx="4635315" cy="685799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FF84A342-1FFD-9921-E867-95FCBFB832BC}"/>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a:solidFill>
                  <a:schemeClr val="tx1">
                    <a:lumMod val="85000"/>
                    <a:lumOff val="15000"/>
                  </a:schemeClr>
                </a:solidFill>
              </a:rPr>
              <a:pPr>
                <a:spcAft>
                  <a:spcPts val="600"/>
                </a:spcAft>
              </a:pPr>
              <a:t>11</a:t>
            </a:fld>
            <a:endParaRPr lang="en-US" sz="1050">
              <a:solidFill>
                <a:schemeClr val="tx1">
                  <a:lumMod val="85000"/>
                  <a:lumOff val="15000"/>
                </a:schemeClr>
              </a:solidFill>
            </a:endParaRPr>
          </a:p>
        </p:txBody>
      </p:sp>
    </p:spTree>
    <p:extLst>
      <p:ext uri="{BB962C8B-B14F-4D97-AF65-F5344CB8AC3E}">
        <p14:creationId xmlns:p14="http://schemas.microsoft.com/office/powerpoint/2010/main" val="198245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pic>
        <p:nvPicPr>
          <p:cNvPr id="6" name="Picture 5" descr="Gráfico económico digital">
            <a:extLst>
              <a:ext uri="{FF2B5EF4-FFF2-40B4-BE49-F238E27FC236}">
                <a16:creationId xmlns:a16="http://schemas.microsoft.com/office/drawing/2014/main" id="{80589EB3-8259-BC30-A17F-2C084E1C8567}"/>
              </a:ext>
            </a:extLst>
          </p:cNvPr>
          <p:cNvPicPr>
            <a:picLocks noChangeAspect="1"/>
          </p:cNvPicPr>
          <p:nvPr/>
        </p:nvPicPr>
        <p:blipFill rotWithShape="1">
          <a:blip r:embed="rId2"/>
          <a:srcRect l="38860" r="23574"/>
          <a:stretch/>
        </p:blipFill>
        <p:spPr>
          <a:xfrm>
            <a:off x="20" y="10"/>
            <a:ext cx="4580077" cy="6857990"/>
          </a:xfrm>
          <a:prstGeom prst="rect">
            <a:avLst/>
          </a:prstGeom>
        </p:spPr>
      </p:pic>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C40BD8E-CEEA-DA77-074B-ECFF71DD2225}"/>
              </a:ext>
            </a:extLst>
          </p:cNvPr>
          <p:cNvSpPr>
            <a:spLocks noGrp="1"/>
          </p:cNvSpPr>
          <p:nvPr>
            <p:ph idx="1"/>
          </p:nvPr>
        </p:nvSpPr>
        <p:spPr>
          <a:xfrm>
            <a:off x="5116784" y="2546224"/>
            <a:ext cx="5977938" cy="3342747"/>
          </a:xfrm>
        </p:spPr>
        <p:txBody>
          <a:bodyPr>
            <a:normAutofit/>
          </a:bodyPr>
          <a:lstStyle/>
          <a:p>
            <a:r>
              <a:rPr lang="es-MX" sz="2800" dirty="0">
                <a:solidFill>
                  <a:srgbClr val="FFFFFF"/>
                </a:solidFill>
              </a:rPr>
              <a:t>Pequeños cambios a las rutas</a:t>
            </a:r>
          </a:p>
          <a:p>
            <a:r>
              <a:rPr lang="es-MX" sz="2800" dirty="0">
                <a:solidFill>
                  <a:srgbClr val="FFFFFF"/>
                </a:solidFill>
              </a:rPr>
              <a:t>Análisis de Redes</a:t>
            </a:r>
          </a:p>
          <a:p>
            <a:r>
              <a:rPr lang="es-MX" sz="2800" dirty="0">
                <a:solidFill>
                  <a:srgbClr val="FFFFFF"/>
                </a:solidFill>
              </a:rPr>
              <a:t>Aproximación mediante Machine Learning</a:t>
            </a:r>
          </a:p>
        </p:txBody>
      </p:sp>
      <p:sp>
        <p:nvSpPr>
          <p:cNvPr id="4" name="Marcador de número de diapositiva 3">
            <a:extLst>
              <a:ext uri="{FF2B5EF4-FFF2-40B4-BE49-F238E27FC236}">
                <a16:creationId xmlns:a16="http://schemas.microsoft.com/office/drawing/2014/main" id="{C90A03F1-17A6-AA77-0891-69A831CF5D42}"/>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12</a:t>
            </a:fld>
            <a:endParaRPr lang="en-US"/>
          </a:p>
        </p:txBody>
      </p:sp>
    </p:spTree>
    <p:extLst>
      <p:ext uri="{BB962C8B-B14F-4D97-AF65-F5344CB8AC3E}">
        <p14:creationId xmlns:p14="http://schemas.microsoft.com/office/powerpoint/2010/main" val="320536386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D4D209-C444-41C8-3915-A902505D250D}"/>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a:t>Desarrollo</a:t>
            </a:r>
          </a:p>
        </p:txBody>
      </p:sp>
      <p:sp>
        <p:nvSpPr>
          <p:cNvPr id="3" name="Marcador de texto 2">
            <a:extLst>
              <a:ext uri="{FF2B5EF4-FFF2-40B4-BE49-F238E27FC236}">
                <a16:creationId xmlns:a16="http://schemas.microsoft.com/office/drawing/2014/main" id="{7C6E090C-77C1-7FAE-FDD1-7A151F176FD3}"/>
              </a:ext>
            </a:extLst>
          </p:cNvPr>
          <p:cNvSpPr>
            <a:spLocks noGrp="1"/>
          </p:cNvSpPr>
          <p:nvPr>
            <p:ph type="body" idx="1"/>
          </p:nvPr>
        </p:nvSpPr>
        <p:spPr>
          <a:xfrm>
            <a:off x="5289753" y="4672739"/>
            <a:ext cx="6269347" cy="1021498"/>
          </a:xfrm>
        </p:spPr>
        <p:txBody>
          <a:bodyPr vert="horz" lIns="91440" tIns="45720" rIns="91440" bIns="45720" rtlCol="0">
            <a:normAutofit/>
          </a:bodyPr>
          <a:lstStyle/>
          <a:p>
            <a:pPr>
              <a:lnSpc>
                <a:spcPct val="100000"/>
              </a:lnSpc>
            </a:pPr>
            <a:endParaRPr lang="en-US">
              <a:solidFill>
                <a:schemeClr val="tx1">
                  <a:lumMod val="85000"/>
                  <a:lumOff val="15000"/>
                </a:schemeClr>
              </a:solidFill>
            </a:endParaRPr>
          </a:p>
        </p:txBody>
      </p:sp>
      <p:pic>
        <p:nvPicPr>
          <p:cNvPr id="6" name="Picture 5">
            <a:extLst>
              <a:ext uri="{FF2B5EF4-FFF2-40B4-BE49-F238E27FC236}">
                <a16:creationId xmlns:a16="http://schemas.microsoft.com/office/drawing/2014/main" id="{2D17FCBD-D0D6-6FB0-8C98-629CE104B18D}"/>
              </a:ext>
            </a:extLst>
          </p:cNvPr>
          <p:cNvPicPr>
            <a:picLocks noChangeAspect="1"/>
          </p:cNvPicPr>
          <p:nvPr/>
        </p:nvPicPr>
        <p:blipFill rotWithShape="1">
          <a:blip r:embed="rId2"/>
          <a:srcRect l="20981" r="33902" b="-2"/>
          <a:stretch/>
        </p:blipFill>
        <p:spPr>
          <a:xfrm>
            <a:off x="-1" y="1"/>
            <a:ext cx="4635315" cy="6857999"/>
          </a:xfrm>
          <a:prstGeom prst="rect">
            <a:avLst/>
          </a:prstGeom>
        </p:spPr>
      </p:pic>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EC578A6C-ECB5-D16C-35D0-7381CC58A9F2}"/>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a:solidFill>
                  <a:schemeClr val="tx1">
                    <a:lumMod val="85000"/>
                    <a:lumOff val="15000"/>
                  </a:schemeClr>
                </a:solidFill>
              </a:rPr>
              <a:pPr>
                <a:spcAft>
                  <a:spcPts val="600"/>
                </a:spcAft>
              </a:pPr>
              <a:t>13</a:t>
            </a:fld>
            <a:endParaRPr lang="en-US" sz="1050">
              <a:solidFill>
                <a:schemeClr val="tx1">
                  <a:lumMod val="85000"/>
                  <a:lumOff val="15000"/>
                </a:schemeClr>
              </a:solidFill>
            </a:endParaRPr>
          </a:p>
        </p:txBody>
      </p:sp>
    </p:spTree>
    <p:extLst>
      <p:ext uri="{BB962C8B-B14F-4D97-AF65-F5344CB8AC3E}">
        <p14:creationId xmlns:p14="http://schemas.microsoft.com/office/powerpoint/2010/main" val="20352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70F62717-9A93-0F95-7EA9-FE1956613948}"/>
              </a:ext>
            </a:extLst>
          </p:cNvPr>
          <p:cNvSpPr>
            <a:spLocks noGrp="1"/>
          </p:cNvSpPr>
          <p:nvPr>
            <p:ph type="title"/>
          </p:nvPr>
        </p:nvSpPr>
        <p:spPr>
          <a:xfrm>
            <a:off x="492369" y="605896"/>
            <a:ext cx="3642309" cy="5646208"/>
          </a:xfrm>
        </p:spPr>
        <p:txBody>
          <a:bodyPr anchor="ctr">
            <a:normAutofit/>
          </a:bodyPr>
          <a:lstStyle/>
          <a:p>
            <a:r>
              <a:rPr lang="es-MX" sz="4400">
                <a:solidFill>
                  <a:srgbClr val="FFFFFF"/>
                </a:solidFill>
              </a:rPr>
              <a:t>Ingestión de Datos</a:t>
            </a:r>
          </a:p>
        </p:txBody>
      </p:sp>
      <p:sp>
        <p:nvSpPr>
          <p:cNvPr id="3" name="Marcador de contenido 2">
            <a:extLst>
              <a:ext uri="{FF2B5EF4-FFF2-40B4-BE49-F238E27FC236}">
                <a16:creationId xmlns:a16="http://schemas.microsoft.com/office/drawing/2014/main" id="{9FEF376C-F876-2BD5-9C9F-3B52840BF2CB}"/>
              </a:ext>
            </a:extLst>
          </p:cNvPr>
          <p:cNvSpPr>
            <a:spLocks noGrp="1"/>
          </p:cNvSpPr>
          <p:nvPr>
            <p:ph idx="1"/>
          </p:nvPr>
        </p:nvSpPr>
        <p:spPr>
          <a:xfrm>
            <a:off x="5231958" y="605896"/>
            <a:ext cx="5923721" cy="5646208"/>
          </a:xfrm>
        </p:spPr>
        <p:txBody>
          <a:bodyPr anchor="ctr">
            <a:normAutofit/>
          </a:bodyPr>
          <a:lstStyle/>
          <a:p>
            <a:r>
              <a:rPr lang="es-MX" sz="2400"/>
              <a:t>Se identificaron diversas fuentes de datos</a:t>
            </a:r>
          </a:p>
          <a:p>
            <a:pPr lvl="1"/>
            <a:r>
              <a:rPr lang="es-MX" sz="2400"/>
              <a:t>INEGI</a:t>
            </a:r>
          </a:p>
          <a:p>
            <a:pPr lvl="2"/>
            <a:r>
              <a:rPr lang="es-MX" sz="2400"/>
              <a:t>Censo</a:t>
            </a:r>
          </a:p>
          <a:p>
            <a:pPr lvl="2"/>
            <a:r>
              <a:rPr lang="es-MX" sz="2400"/>
              <a:t>DENUE</a:t>
            </a:r>
          </a:p>
          <a:p>
            <a:pPr lvl="1"/>
            <a:r>
              <a:rPr lang="es-MX" sz="2400"/>
              <a:t>IMEPLAN</a:t>
            </a:r>
          </a:p>
          <a:p>
            <a:pPr lvl="2"/>
            <a:r>
              <a:rPr lang="es-MX" sz="2400"/>
              <a:t>Zonificación</a:t>
            </a:r>
          </a:p>
          <a:p>
            <a:pPr lvl="2"/>
            <a:r>
              <a:rPr lang="es-MX" sz="2400"/>
              <a:t>Origen-Destino</a:t>
            </a:r>
          </a:p>
          <a:p>
            <a:pPr lvl="1"/>
            <a:r>
              <a:rPr lang="es-MX" sz="2400"/>
              <a:t>MiBici</a:t>
            </a:r>
          </a:p>
          <a:p>
            <a:pPr lvl="1"/>
            <a:r>
              <a:rPr lang="es-MX" sz="2400"/>
              <a:t>GTFS</a:t>
            </a:r>
          </a:p>
        </p:txBody>
      </p:sp>
      <p:sp>
        <p:nvSpPr>
          <p:cNvPr id="4" name="Marcador de número de diapositiva 3">
            <a:extLst>
              <a:ext uri="{FF2B5EF4-FFF2-40B4-BE49-F238E27FC236}">
                <a16:creationId xmlns:a16="http://schemas.microsoft.com/office/drawing/2014/main" id="{ED318833-A0C9-B70A-061F-04DA6BBD88B0}"/>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14</a:t>
            </a:fld>
            <a:endParaRPr lang="en-US">
              <a:solidFill>
                <a:schemeClr val="tx1">
                  <a:lumMod val="85000"/>
                  <a:lumOff val="15000"/>
                </a:schemeClr>
              </a:solidFill>
            </a:endParaRPr>
          </a:p>
        </p:txBody>
      </p:sp>
    </p:spTree>
    <p:extLst>
      <p:ext uri="{BB962C8B-B14F-4D97-AF65-F5344CB8AC3E}">
        <p14:creationId xmlns:p14="http://schemas.microsoft.com/office/powerpoint/2010/main" val="93936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54EF22E-FFBD-84EA-F809-7BBABAE1563F}"/>
              </a:ext>
            </a:extLst>
          </p:cNvPr>
          <p:cNvSpPr>
            <a:spLocks noGrp="1"/>
          </p:cNvSpPr>
          <p:nvPr>
            <p:ph type="title"/>
          </p:nvPr>
        </p:nvSpPr>
        <p:spPr>
          <a:xfrm>
            <a:off x="7859485" y="634946"/>
            <a:ext cx="3690257" cy="1450757"/>
          </a:xfrm>
        </p:spPr>
        <p:txBody>
          <a:bodyPr>
            <a:normAutofit/>
          </a:bodyPr>
          <a:lstStyle/>
          <a:p>
            <a:r>
              <a:rPr lang="es-MX" sz="4700"/>
              <a:t>Análisis Exploratorio</a:t>
            </a:r>
          </a:p>
        </p:txBody>
      </p:sp>
      <p:pic>
        <p:nvPicPr>
          <p:cNvPr id="6" name="Marcador de contenido 5">
            <a:extLst>
              <a:ext uri="{FF2B5EF4-FFF2-40B4-BE49-F238E27FC236}">
                <a16:creationId xmlns:a16="http://schemas.microsoft.com/office/drawing/2014/main" id="{1B791001-A038-4E84-FA64-1EFC4FA61966}"/>
              </a:ext>
            </a:extLst>
          </p:cNvPr>
          <p:cNvPicPr>
            <a:picLocks noChangeAspect="1"/>
          </p:cNvPicPr>
          <p:nvPr/>
        </p:nvPicPr>
        <p:blipFill rotWithShape="1">
          <a:blip r:embed="rId2"/>
          <a:srcRect r="34014" b="-1"/>
          <a:stretch/>
        </p:blipFill>
        <p:spPr>
          <a:xfrm>
            <a:off x="633999" y="640081"/>
            <a:ext cx="6909801" cy="5314406"/>
          </a:xfrm>
          <a:prstGeom prst="rect">
            <a:avLst/>
          </a:prstGeom>
        </p:spPr>
      </p:pic>
      <p:cxnSp>
        <p:nvCxnSpPr>
          <p:cNvPr id="15"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42218FA9-295B-0D36-5686-EBF1859EC283}"/>
              </a:ext>
            </a:extLst>
          </p:cNvPr>
          <p:cNvSpPr>
            <a:spLocks noGrp="1"/>
          </p:cNvSpPr>
          <p:nvPr>
            <p:ph idx="1"/>
          </p:nvPr>
        </p:nvSpPr>
        <p:spPr>
          <a:xfrm>
            <a:off x="7859485" y="2407436"/>
            <a:ext cx="3690257" cy="3461658"/>
          </a:xfrm>
        </p:spPr>
        <p:txBody>
          <a:bodyPr>
            <a:normAutofit/>
          </a:bodyPr>
          <a:lstStyle/>
          <a:p>
            <a:r>
              <a:rPr lang="en-US" dirty="0"/>
              <a:t>Error </a:t>
            </a:r>
            <a:r>
              <a:rPr lang="en-US" dirty="0" err="1"/>
              <a:t>en</a:t>
            </a:r>
            <a:r>
              <a:rPr lang="en-US" dirty="0"/>
              <a:t> </a:t>
            </a:r>
            <a:r>
              <a:rPr lang="en-US" dirty="0" err="1"/>
              <a:t>los</a:t>
            </a:r>
            <a:r>
              <a:rPr lang="en-US" dirty="0"/>
              <a:t> </a:t>
            </a:r>
            <a:r>
              <a:rPr lang="en-US" dirty="0" err="1"/>
              <a:t>datos</a:t>
            </a:r>
            <a:r>
              <a:rPr lang="en-US" dirty="0"/>
              <a:t> </a:t>
            </a:r>
            <a:r>
              <a:rPr lang="en-US" dirty="0" err="1"/>
              <a:t>caminando</a:t>
            </a:r>
            <a:endParaRPr lang="en-US" dirty="0"/>
          </a:p>
        </p:txBody>
      </p:sp>
      <p:sp>
        <p:nvSpPr>
          <p:cNvPr id="17" name="Rectangle 16">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CBB3C672-DA1E-E5F3-E1D2-7A19D92BBEF2}"/>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15</a:t>
            </a:fld>
            <a:endParaRPr lang="en-US"/>
          </a:p>
        </p:txBody>
      </p:sp>
    </p:spTree>
    <p:extLst>
      <p:ext uri="{BB962C8B-B14F-4D97-AF65-F5344CB8AC3E}">
        <p14:creationId xmlns:p14="http://schemas.microsoft.com/office/powerpoint/2010/main" val="12158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pic>
        <p:nvPicPr>
          <p:cNvPr id="7" name="Marcador de posición de imagen 6">
            <a:extLst>
              <a:ext uri="{FF2B5EF4-FFF2-40B4-BE49-F238E27FC236}">
                <a16:creationId xmlns:a16="http://schemas.microsoft.com/office/drawing/2014/main" id="{DDA50CA3-CAEE-A8C7-5EF9-BF9EA9CD9D3E}"/>
              </a:ext>
            </a:extLst>
          </p:cNvPr>
          <p:cNvPicPr>
            <a:picLocks noGrp="1" noChangeAspect="1"/>
          </p:cNvPicPr>
          <p:nvPr>
            <p:ph type="pic" idx="1"/>
          </p:nvPr>
        </p:nvPicPr>
        <p:blipFill rotWithShape="1">
          <a:blip r:embed="rId2"/>
          <a:srcRect l="-12" t="-1" r="-446" b="-1"/>
          <a:stretch/>
        </p:blipFill>
        <p:spPr>
          <a:xfrm>
            <a:off x="894199" y="19902"/>
            <a:ext cx="9680975" cy="6818196"/>
          </a:xfrm>
          <a:prstGeom prst="rect">
            <a:avLst/>
          </a:prstGeom>
        </p:spPr>
      </p:pic>
      <p:sp>
        <p:nvSpPr>
          <p:cNvPr id="5" name="Marcador de número de diapositiva 4">
            <a:extLst>
              <a:ext uri="{FF2B5EF4-FFF2-40B4-BE49-F238E27FC236}">
                <a16:creationId xmlns:a16="http://schemas.microsoft.com/office/drawing/2014/main" id="{F71DC7E9-3006-50EA-95E7-5B6080209B2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16</a:t>
            </a:fld>
            <a:endParaRPr lang="en-US" sz="1050"/>
          </a:p>
        </p:txBody>
      </p:sp>
    </p:spTree>
    <p:extLst>
      <p:ext uri="{BB962C8B-B14F-4D97-AF65-F5344CB8AC3E}">
        <p14:creationId xmlns:p14="http://schemas.microsoft.com/office/powerpoint/2010/main" val="126058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pic>
        <p:nvPicPr>
          <p:cNvPr id="7" name="Marcador de posición de imagen 6">
            <a:extLst>
              <a:ext uri="{FF2B5EF4-FFF2-40B4-BE49-F238E27FC236}">
                <a16:creationId xmlns:a16="http://schemas.microsoft.com/office/drawing/2014/main" id="{DDA50CA3-CAEE-A8C7-5EF9-BF9EA9CD9D3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31" b="231"/>
          <a:stretch/>
        </p:blipFill>
        <p:spPr>
          <a:xfrm>
            <a:off x="894199" y="19902"/>
            <a:ext cx="9680975" cy="6818196"/>
          </a:xfrm>
          <a:prstGeom prst="rect">
            <a:avLst/>
          </a:prstGeom>
        </p:spPr>
      </p:pic>
      <p:sp>
        <p:nvSpPr>
          <p:cNvPr id="5" name="Marcador de número de diapositiva 4">
            <a:extLst>
              <a:ext uri="{FF2B5EF4-FFF2-40B4-BE49-F238E27FC236}">
                <a16:creationId xmlns:a16="http://schemas.microsoft.com/office/drawing/2014/main" id="{F71DC7E9-3006-50EA-95E7-5B6080209B2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17</a:t>
            </a:fld>
            <a:endParaRPr lang="en-US" sz="1050"/>
          </a:p>
        </p:txBody>
      </p:sp>
    </p:spTree>
    <p:extLst>
      <p:ext uri="{BB962C8B-B14F-4D97-AF65-F5344CB8AC3E}">
        <p14:creationId xmlns:p14="http://schemas.microsoft.com/office/powerpoint/2010/main" val="417355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pic>
        <p:nvPicPr>
          <p:cNvPr id="7" name="Marcador de posición de imagen 6">
            <a:extLst>
              <a:ext uri="{FF2B5EF4-FFF2-40B4-BE49-F238E27FC236}">
                <a16:creationId xmlns:a16="http://schemas.microsoft.com/office/drawing/2014/main" id="{DDA50CA3-CAEE-A8C7-5EF9-BF9EA9CD9D3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31" b="231"/>
          <a:stretch/>
        </p:blipFill>
        <p:spPr>
          <a:xfrm>
            <a:off x="894199" y="19902"/>
            <a:ext cx="9680975" cy="6818196"/>
          </a:xfrm>
          <a:prstGeom prst="rect">
            <a:avLst/>
          </a:prstGeom>
        </p:spPr>
      </p:pic>
      <p:sp>
        <p:nvSpPr>
          <p:cNvPr id="5" name="Marcador de número de diapositiva 4">
            <a:extLst>
              <a:ext uri="{FF2B5EF4-FFF2-40B4-BE49-F238E27FC236}">
                <a16:creationId xmlns:a16="http://schemas.microsoft.com/office/drawing/2014/main" id="{F71DC7E9-3006-50EA-95E7-5B6080209B2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18</a:t>
            </a:fld>
            <a:endParaRPr lang="en-US" sz="1050"/>
          </a:p>
        </p:txBody>
      </p:sp>
    </p:spTree>
    <p:extLst>
      <p:ext uri="{BB962C8B-B14F-4D97-AF65-F5344CB8AC3E}">
        <p14:creationId xmlns:p14="http://schemas.microsoft.com/office/powerpoint/2010/main" val="299866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pic>
        <p:nvPicPr>
          <p:cNvPr id="7" name="Marcador de posición de imagen 6">
            <a:extLst>
              <a:ext uri="{FF2B5EF4-FFF2-40B4-BE49-F238E27FC236}">
                <a16:creationId xmlns:a16="http://schemas.microsoft.com/office/drawing/2014/main" id="{DDA50CA3-CAEE-A8C7-5EF9-BF9EA9CD9D3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31" b="231"/>
          <a:stretch/>
        </p:blipFill>
        <p:spPr>
          <a:xfrm>
            <a:off x="894199" y="19902"/>
            <a:ext cx="9680975" cy="6818196"/>
          </a:xfrm>
          <a:prstGeom prst="rect">
            <a:avLst/>
          </a:prstGeom>
        </p:spPr>
      </p:pic>
      <p:sp>
        <p:nvSpPr>
          <p:cNvPr id="5" name="Marcador de número de diapositiva 4">
            <a:extLst>
              <a:ext uri="{FF2B5EF4-FFF2-40B4-BE49-F238E27FC236}">
                <a16:creationId xmlns:a16="http://schemas.microsoft.com/office/drawing/2014/main" id="{F71DC7E9-3006-50EA-95E7-5B6080209B2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19</a:t>
            </a:fld>
            <a:endParaRPr lang="en-US" sz="1050"/>
          </a:p>
        </p:txBody>
      </p:sp>
    </p:spTree>
    <p:extLst>
      <p:ext uri="{BB962C8B-B14F-4D97-AF65-F5344CB8AC3E}">
        <p14:creationId xmlns:p14="http://schemas.microsoft.com/office/powerpoint/2010/main" val="57186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D4D209-C444-41C8-3915-A902505D250D}"/>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6800"/>
              <a:t>Identificación y diagnostico</a:t>
            </a:r>
          </a:p>
        </p:txBody>
      </p:sp>
      <p:sp>
        <p:nvSpPr>
          <p:cNvPr id="3" name="Marcador de texto 2">
            <a:extLst>
              <a:ext uri="{FF2B5EF4-FFF2-40B4-BE49-F238E27FC236}">
                <a16:creationId xmlns:a16="http://schemas.microsoft.com/office/drawing/2014/main" id="{7C6E090C-77C1-7FAE-FDD1-7A151F176FD3}"/>
              </a:ext>
            </a:extLst>
          </p:cNvPr>
          <p:cNvSpPr>
            <a:spLocks noGrp="1"/>
          </p:cNvSpPr>
          <p:nvPr>
            <p:ph type="body" idx="1"/>
          </p:nvPr>
        </p:nvSpPr>
        <p:spPr>
          <a:xfrm>
            <a:off x="6729999" y="4455621"/>
            <a:ext cx="4829101" cy="1238616"/>
          </a:xfrm>
        </p:spPr>
        <p:txBody>
          <a:bodyPr vert="horz" lIns="91440" tIns="45720" rIns="91440" bIns="45720" rtlCol="0">
            <a:normAutofit/>
          </a:bodyPr>
          <a:lstStyle/>
          <a:p>
            <a:pPr>
              <a:lnSpc>
                <a:spcPct val="100000"/>
              </a:lnSpc>
            </a:pPr>
            <a:endParaRPr lang="en-US"/>
          </a:p>
        </p:txBody>
      </p:sp>
      <p:pic>
        <p:nvPicPr>
          <p:cNvPr id="6" name="Picture 5" descr="Analizar resultados médicos mediante rayos x">
            <a:extLst>
              <a:ext uri="{FF2B5EF4-FFF2-40B4-BE49-F238E27FC236}">
                <a16:creationId xmlns:a16="http://schemas.microsoft.com/office/drawing/2014/main" id="{FC730B32-DC2E-42D7-A341-9A72413BA1A5}"/>
              </a:ext>
            </a:extLst>
          </p:cNvPr>
          <p:cNvPicPr>
            <a:picLocks noChangeAspect="1"/>
          </p:cNvPicPr>
          <p:nvPr/>
        </p:nvPicPr>
        <p:blipFill rotWithShape="1">
          <a:blip r:embed="rId2"/>
          <a:srcRect l="32593" r="8072" b="-1"/>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C0132E7A-0FC2-2F83-75CD-885451258CDE}"/>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a:spcAft>
                <a:spcPts val="600"/>
              </a:spcAft>
            </a:pPr>
            <a:fld id="{3A98EE3D-8CD1-4C3F-BD1C-C98C9596463C}" type="slidenum">
              <a:rPr lang="en-US" sz="1050">
                <a:solidFill>
                  <a:schemeClr val="tx1">
                    <a:lumMod val="75000"/>
                    <a:lumOff val="25000"/>
                  </a:schemeClr>
                </a:solidFill>
              </a:rPr>
              <a:pPr>
                <a:spcAft>
                  <a:spcPts val="600"/>
                </a:spcAft>
              </a:pPr>
              <a:t>2</a:t>
            </a:fld>
            <a:endParaRPr lang="en-US" sz="1050">
              <a:solidFill>
                <a:schemeClr val="tx1">
                  <a:lumMod val="75000"/>
                  <a:lumOff val="25000"/>
                </a:schemeClr>
              </a:solidFill>
            </a:endParaRPr>
          </a:p>
        </p:txBody>
      </p:sp>
    </p:spTree>
    <p:extLst>
      <p:ext uri="{BB962C8B-B14F-4D97-AF65-F5344CB8AC3E}">
        <p14:creationId xmlns:p14="http://schemas.microsoft.com/office/powerpoint/2010/main" val="361367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2D4365-5CE4-BD32-4ECD-50509AB166BB}"/>
              </a:ext>
            </a:extLst>
          </p:cNvPr>
          <p:cNvSpPr>
            <a:spLocks noGrp="1"/>
          </p:cNvSpPr>
          <p:nvPr>
            <p:ph type="title"/>
          </p:nvPr>
        </p:nvSpPr>
        <p:spPr>
          <a:xfrm>
            <a:off x="1097280" y="758952"/>
            <a:ext cx="5536780" cy="3566160"/>
          </a:xfrm>
        </p:spPr>
        <p:txBody>
          <a:bodyPr vert="horz" lIns="91440" tIns="45720" rIns="91440" bIns="45720" rtlCol="0" anchor="b">
            <a:normAutofit/>
          </a:bodyPr>
          <a:lstStyle/>
          <a:p>
            <a:r>
              <a:rPr lang="en-US" sz="8000">
                <a:solidFill>
                  <a:schemeClr val="tx1">
                    <a:lumMod val="85000"/>
                    <a:lumOff val="15000"/>
                  </a:schemeClr>
                </a:solidFill>
              </a:rPr>
              <a:t>Preparación de los Datos</a:t>
            </a:r>
          </a:p>
        </p:txBody>
      </p:sp>
      <p:sp>
        <p:nvSpPr>
          <p:cNvPr id="3" name="Marcador de contenido 2">
            <a:extLst>
              <a:ext uri="{FF2B5EF4-FFF2-40B4-BE49-F238E27FC236}">
                <a16:creationId xmlns:a16="http://schemas.microsoft.com/office/drawing/2014/main" id="{7CD63256-602B-9A52-9323-A5A9CCAABB11}"/>
              </a:ext>
            </a:extLst>
          </p:cNvPr>
          <p:cNvSpPr>
            <a:spLocks noGrp="1"/>
          </p:cNvSpPr>
          <p:nvPr>
            <p:ph idx="1"/>
          </p:nvPr>
        </p:nvSpPr>
        <p:spPr>
          <a:xfrm>
            <a:off x="1100050" y="4645152"/>
            <a:ext cx="5534009" cy="1143000"/>
          </a:xfrm>
        </p:spPr>
        <p:txBody>
          <a:bodyPr vert="horz" lIns="91440" tIns="45720" rIns="91440" bIns="45720" rtlCol="0">
            <a:normAutofit/>
          </a:bodyPr>
          <a:lstStyle/>
          <a:p>
            <a:pPr marL="0" indent="0">
              <a:lnSpc>
                <a:spcPct val="90000"/>
              </a:lnSpc>
              <a:buNone/>
            </a:pPr>
            <a:r>
              <a:rPr lang="en-US" sz="2400" cap="all" spc="200">
                <a:solidFill>
                  <a:schemeClr val="tx1"/>
                </a:solidFill>
              </a:rPr>
              <a:t>Unión de todas las capas en un solo registro georreferenciado</a:t>
            </a:r>
          </a:p>
        </p:txBody>
      </p:sp>
      <p:cxnSp>
        <p:nvCxnSpPr>
          <p:cNvPr id="26" name="Straight Connector 25">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7660"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1BEB21E6-FE25-1A99-6BDA-923B0E512C9C}"/>
              </a:ext>
            </a:extLst>
          </p:cNvPr>
          <p:cNvPicPr>
            <a:picLocks noChangeAspect="1"/>
          </p:cNvPicPr>
          <p:nvPr/>
        </p:nvPicPr>
        <p:blipFill>
          <a:blip r:embed="rId2"/>
          <a:stretch>
            <a:fillRect/>
          </a:stretch>
        </p:blipFill>
        <p:spPr>
          <a:xfrm>
            <a:off x="8226347" y="620720"/>
            <a:ext cx="2479879" cy="5086933"/>
          </a:xfrm>
          <a:prstGeom prst="rect">
            <a:avLst/>
          </a:prstGeom>
        </p:spPr>
      </p:pic>
      <p:sp>
        <p:nvSpPr>
          <p:cNvPr id="28" name="Rectangle 27">
            <a:extLst>
              <a:ext uri="{FF2B5EF4-FFF2-40B4-BE49-F238E27FC236}">
                <a16:creationId xmlns:a16="http://schemas.microsoft.com/office/drawing/2014/main" id="{596FA172-921E-4C46-94E3-3FC0695A7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1A4EC37E-FD63-C8A1-86DC-1D913ED24D91}"/>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20</a:t>
            </a:fld>
            <a:endParaRPr lang="en-US" sz="1050"/>
          </a:p>
        </p:txBody>
      </p:sp>
    </p:spTree>
    <p:extLst>
      <p:ext uri="{BB962C8B-B14F-4D97-AF65-F5344CB8AC3E}">
        <p14:creationId xmlns:p14="http://schemas.microsoft.com/office/powerpoint/2010/main" val="1751108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A145E2-632A-DAD6-81C2-E00D8DC6190D}"/>
              </a:ext>
            </a:extLst>
          </p:cNvPr>
          <p:cNvSpPr>
            <a:spLocks noGrp="1"/>
          </p:cNvSpPr>
          <p:nvPr>
            <p:ph type="title"/>
          </p:nvPr>
        </p:nvSpPr>
        <p:spPr>
          <a:xfrm>
            <a:off x="878911" y="643468"/>
            <a:ext cx="3177847" cy="1674180"/>
          </a:xfrm>
        </p:spPr>
        <p:txBody>
          <a:bodyPr vert="horz" lIns="91440" tIns="45720" rIns="91440" bIns="45720" rtlCol="0">
            <a:normAutofit/>
          </a:bodyPr>
          <a:lstStyle/>
          <a:p>
            <a:r>
              <a:rPr lang="en-US" sz="3700"/>
              <a:t>Selección e Ingeniería de Características</a:t>
            </a:r>
          </a:p>
        </p:txBody>
      </p:sp>
      <p:cxnSp>
        <p:nvCxnSpPr>
          <p:cNvPr id="45" name="Straight Connector 4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EAE77B7-9D3F-7716-110E-E377400B63FD}"/>
              </a:ext>
            </a:extLst>
          </p:cNvPr>
          <p:cNvSpPr>
            <a:spLocks noGrp="1"/>
          </p:cNvSpPr>
          <p:nvPr>
            <p:ph idx="1"/>
          </p:nvPr>
        </p:nvSpPr>
        <p:spPr>
          <a:xfrm>
            <a:off x="858064" y="2639380"/>
            <a:ext cx="3205049" cy="3229714"/>
          </a:xfrm>
        </p:spPr>
        <p:txBody>
          <a:bodyPr vert="horz" lIns="91440" tIns="45720" rIns="91440" bIns="45720" rtlCol="0">
            <a:normAutofit/>
          </a:bodyPr>
          <a:lstStyle/>
          <a:p>
            <a:pPr marL="0" indent="0">
              <a:buNone/>
            </a:pPr>
            <a:r>
              <a:rPr lang="en-US" cap="all" spc="200"/>
              <a:t>Partimos de la correlación para seleccionar ´las variables más influyentes</a:t>
            </a:r>
          </a:p>
        </p:txBody>
      </p:sp>
      <p:pic>
        <p:nvPicPr>
          <p:cNvPr id="6" name="Imagen 5" descr="Imagen de la pantalla de un video juego&#10;&#10;Descripción generada automáticamente con confianza baja">
            <a:extLst>
              <a:ext uri="{FF2B5EF4-FFF2-40B4-BE49-F238E27FC236}">
                <a16:creationId xmlns:a16="http://schemas.microsoft.com/office/drawing/2014/main" id="{D70ADB82-A115-FE4C-6740-2B6A143845B0}"/>
              </a:ext>
            </a:extLst>
          </p:cNvPr>
          <p:cNvPicPr>
            <a:picLocks noChangeAspect="1"/>
          </p:cNvPicPr>
          <p:nvPr/>
        </p:nvPicPr>
        <p:blipFill rotWithShape="1">
          <a:blip r:embed="rId2">
            <a:extLst>
              <a:ext uri="{28A0092B-C50C-407E-A947-70E740481C1C}">
                <a14:useLocalDpi xmlns:a14="http://schemas.microsoft.com/office/drawing/2010/main" val="0"/>
              </a:ext>
            </a:extLst>
          </a:blip>
          <a:srcRect t="40796" r="10489" b="31575"/>
          <a:stretch/>
        </p:blipFill>
        <p:spPr>
          <a:xfrm>
            <a:off x="4056758" y="46037"/>
            <a:ext cx="7710478" cy="5225621"/>
          </a:xfrm>
          <a:prstGeom prst="rect">
            <a:avLst/>
          </a:prstGeom>
        </p:spPr>
      </p:pic>
      <p:sp>
        <p:nvSpPr>
          <p:cNvPr id="47" name="Rectangle 4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1AACBC83-96AC-E688-40DC-333D71111180}"/>
              </a:ext>
            </a:extLst>
          </p:cNvPr>
          <p:cNvSpPr>
            <a:spLocks noGrp="1"/>
          </p:cNvSpPr>
          <p:nvPr>
            <p:ph type="sldNum" sz="quarter" idx="12"/>
          </p:nvPr>
        </p:nvSpPr>
        <p:spPr>
          <a:xfrm>
            <a:off x="10993582" y="6446838"/>
            <a:ext cx="780010" cy="365125"/>
          </a:xfrm>
        </p:spPr>
        <p:txBody>
          <a:bodyPr vert="horz" lIns="91440" tIns="45720" rIns="91440" bIns="45720" rtlCol="0">
            <a:normAutofit/>
          </a:bodyPr>
          <a:lstStyle/>
          <a:p>
            <a:pPr>
              <a:spcAft>
                <a:spcPts val="600"/>
              </a:spcAft>
            </a:pPr>
            <a:fld id="{3A98EE3D-8CD1-4C3F-BD1C-C98C9596463C}" type="slidenum">
              <a:rPr lang="en-US" smtClean="0"/>
              <a:pPr>
                <a:spcAft>
                  <a:spcPts val="600"/>
                </a:spcAft>
              </a:pPr>
              <a:t>21</a:t>
            </a:fld>
            <a:endParaRPr lang="en-US"/>
          </a:p>
        </p:txBody>
      </p:sp>
      <p:pic>
        <p:nvPicPr>
          <p:cNvPr id="18" name="Imagen 17">
            <a:extLst>
              <a:ext uri="{FF2B5EF4-FFF2-40B4-BE49-F238E27FC236}">
                <a16:creationId xmlns:a16="http://schemas.microsoft.com/office/drawing/2014/main" id="{A7C4B151-DFF8-5458-F95E-1A8A23E7CF26}"/>
              </a:ext>
            </a:extLst>
          </p:cNvPr>
          <p:cNvPicPr>
            <a:picLocks noChangeAspect="1"/>
          </p:cNvPicPr>
          <p:nvPr/>
        </p:nvPicPr>
        <p:blipFill rotWithShape="1">
          <a:blip r:embed="rId2"/>
          <a:srcRect l="90255"/>
          <a:stretch/>
        </p:blipFill>
        <p:spPr>
          <a:xfrm rot="16200000">
            <a:off x="8160613" y="2169450"/>
            <a:ext cx="780011" cy="6858000"/>
          </a:xfrm>
          <a:prstGeom prst="rect">
            <a:avLst/>
          </a:prstGeom>
        </p:spPr>
      </p:pic>
    </p:spTree>
    <p:extLst>
      <p:ext uri="{BB962C8B-B14F-4D97-AF65-F5344CB8AC3E}">
        <p14:creationId xmlns:p14="http://schemas.microsoft.com/office/powerpoint/2010/main" val="3743492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3FFE6B6C-46DE-445C-57E5-9C8CA3145268}"/>
              </a:ext>
            </a:extLst>
          </p:cNvPr>
          <p:cNvSpPr>
            <a:spLocks noGrp="1"/>
          </p:cNvSpPr>
          <p:nvPr>
            <p:ph type="title"/>
          </p:nvPr>
        </p:nvSpPr>
        <p:spPr>
          <a:xfrm>
            <a:off x="492369" y="605896"/>
            <a:ext cx="3642309" cy="5646208"/>
          </a:xfrm>
        </p:spPr>
        <p:txBody>
          <a:bodyPr anchor="ctr">
            <a:normAutofit/>
          </a:bodyPr>
          <a:lstStyle/>
          <a:p>
            <a:r>
              <a:rPr lang="es-MX" sz="4400">
                <a:solidFill>
                  <a:srgbClr val="FFFFFF"/>
                </a:solidFill>
              </a:rPr>
              <a:t>Primer Modelo</a:t>
            </a:r>
          </a:p>
        </p:txBody>
      </p:sp>
      <p:sp>
        <p:nvSpPr>
          <p:cNvPr id="3" name="Marcador de contenido 2">
            <a:extLst>
              <a:ext uri="{FF2B5EF4-FFF2-40B4-BE49-F238E27FC236}">
                <a16:creationId xmlns:a16="http://schemas.microsoft.com/office/drawing/2014/main" id="{A290E161-2CB1-7B66-8898-2B26562EADC6}"/>
              </a:ext>
            </a:extLst>
          </p:cNvPr>
          <p:cNvSpPr>
            <a:spLocks noGrp="1"/>
          </p:cNvSpPr>
          <p:nvPr>
            <p:ph idx="1"/>
          </p:nvPr>
        </p:nvSpPr>
        <p:spPr>
          <a:xfrm>
            <a:off x="5231958" y="605896"/>
            <a:ext cx="5923721" cy="5646208"/>
          </a:xfrm>
        </p:spPr>
        <p:txBody>
          <a:bodyPr anchor="ctr">
            <a:normAutofit/>
          </a:bodyPr>
          <a:lstStyle/>
          <a:p>
            <a:pPr>
              <a:lnSpc>
                <a:spcPct val="110000"/>
              </a:lnSpc>
            </a:pPr>
            <a:r>
              <a:rPr lang="es-MX" sz="2400"/>
              <a:t>Población Total</a:t>
            </a:r>
          </a:p>
          <a:p>
            <a:pPr>
              <a:lnSpc>
                <a:spcPct val="110000"/>
              </a:lnSpc>
            </a:pPr>
            <a:r>
              <a:rPr lang="es-MX" sz="2400"/>
              <a:t>Actividades Económicas:</a:t>
            </a:r>
          </a:p>
          <a:p>
            <a:pPr lvl="1">
              <a:lnSpc>
                <a:spcPct val="110000"/>
              </a:lnSpc>
            </a:pPr>
            <a:r>
              <a:rPr lang="es-MX" sz="2400"/>
              <a:t>722515: Cafeterías, fuentes de sodas, neverías, refresquerías y similares</a:t>
            </a:r>
          </a:p>
          <a:p>
            <a:pPr lvl="1">
              <a:lnSpc>
                <a:spcPct val="110000"/>
              </a:lnSpc>
            </a:pPr>
            <a:r>
              <a:rPr lang="es-MX" sz="2400"/>
              <a:t>722514: Restaurantes con servicio de preparación de tacos y tortas</a:t>
            </a:r>
          </a:p>
          <a:p>
            <a:pPr lvl="1">
              <a:lnSpc>
                <a:spcPct val="110000"/>
              </a:lnSpc>
            </a:pPr>
            <a:r>
              <a:rPr lang="es-MX" sz="2400"/>
              <a:t>812110: Salones, clínicas de belleza y peluquerias</a:t>
            </a:r>
          </a:p>
          <a:p>
            <a:pPr>
              <a:lnSpc>
                <a:spcPct val="110000"/>
              </a:lnSpc>
            </a:pPr>
            <a:r>
              <a:rPr lang="es-MX" sz="2400"/>
              <a:t>Unidades Económicas</a:t>
            </a:r>
          </a:p>
          <a:p>
            <a:pPr>
              <a:lnSpc>
                <a:spcPct val="110000"/>
              </a:lnSpc>
            </a:pPr>
            <a:r>
              <a:rPr lang="es-MX" sz="2400"/>
              <a:t>Paradas de Camión</a:t>
            </a:r>
          </a:p>
          <a:p>
            <a:pPr>
              <a:lnSpc>
                <a:spcPct val="110000"/>
              </a:lnSpc>
            </a:pPr>
            <a:r>
              <a:rPr lang="es-MX" sz="2400"/>
              <a:t>Densidad de Viviendas con Automóvil</a:t>
            </a:r>
          </a:p>
        </p:txBody>
      </p:sp>
      <p:sp>
        <p:nvSpPr>
          <p:cNvPr id="4" name="Marcador de número de diapositiva 3">
            <a:extLst>
              <a:ext uri="{FF2B5EF4-FFF2-40B4-BE49-F238E27FC236}">
                <a16:creationId xmlns:a16="http://schemas.microsoft.com/office/drawing/2014/main" id="{3C01418A-42AD-0D49-ACB0-7D58A32F5BF0}"/>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22</a:t>
            </a:fld>
            <a:endParaRPr lang="en-US">
              <a:solidFill>
                <a:schemeClr val="tx1">
                  <a:lumMod val="85000"/>
                  <a:lumOff val="15000"/>
                </a:schemeClr>
              </a:solidFill>
            </a:endParaRPr>
          </a:p>
        </p:txBody>
      </p:sp>
    </p:spTree>
    <p:extLst>
      <p:ext uri="{BB962C8B-B14F-4D97-AF65-F5344CB8AC3E}">
        <p14:creationId xmlns:p14="http://schemas.microsoft.com/office/powerpoint/2010/main" val="197237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17" name="Picture 5" descr="Coches aparcados en fila">
            <a:extLst>
              <a:ext uri="{FF2B5EF4-FFF2-40B4-BE49-F238E27FC236}">
                <a16:creationId xmlns:a16="http://schemas.microsoft.com/office/drawing/2014/main" id="{9CABCC4B-7128-CD26-C26F-97A9168D4019}"/>
              </a:ext>
            </a:extLst>
          </p:cNvPr>
          <p:cNvPicPr>
            <a:picLocks noChangeAspect="1"/>
          </p:cNvPicPr>
          <p:nvPr/>
        </p:nvPicPr>
        <p:blipFill rotWithShape="1">
          <a:blip r:embed="rId2"/>
          <a:srcRect t="6179" r="-1" b="18801"/>
          <a:stretch/>
        </p:blipFill>
        <p:spPr>
          <a:xfrm>
            <a:off x="1524" y="10"/>
            <a:ext cx="12188952" cy="6857990"/>
          </a:xfrm>
          <a:prstGeom prst="rect">
            <a:avLst/>
          </a:prstGeom>
        </p:spPr>
      </p:pic>
      <p:sp>
        <p:nvSpPr>
          <p:cNvPr id="18" name="Rectangle 11">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0A5278-9CC4-E8E9-7257-01203B579532}"/>
              </a:ext>
            </a:extLst>
          </p:cNvPr>
          <p:cNvSpPr>
            <a:spLocks noGrp="1"/>
          </p:cNvSpPr>
          <p:nvPr>
            <p:ph type="title"/>
          </p:nvPr>
        </p:nvSpPr>
        <p:spPr>
          <a:xfrm>
            <a:off x="948648" y="1419273"/>
            <a:ext cx="3153580" cy="1358188"/>
          </a:xfrm>
        </p:spPr>
        <p:txBody>
          <a:bodyPr>
            <a:normAutofit/>
          </a:bodyPr>
          <a:lstStyle/>
          <a:p>
            <a:r>
              <a:rPr lang="es-MX" sz="3600">
                <a:solidFill>
                  <a:schemeClr val="tx1"/>
                </a:solidFill>
              </a:rPr>
              <a:t>Segundo Modelo</a:t>
            </a:r>
          </a:p>
        </p:txBody>
      </p:sp>
      <p:cxnSp>
        <p:nvCxnSpPr>
          <p:cNvPr id="14" name="Straight Connector 13">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3419E78-8775-F155-41A4-7745A0EA78DB}"/>
              </a:ext>
            </a:extLst>
          </p:cNvPr>
          <p:cNvSpPr>
            <a:spLocks noGrp="1"/>
          </p:cNvSpPr>
          <p:nvPr>
            <p:ph idx="1"/>
          </p:nvPr>
        </p:nvSpPr>
        <p:spPr>
          <a:xfrm>
            <a:off x="948648" y="2978254"/>
            <a:ext cx="3153580" cy="2444238"/>
          </a:xfrm>
        </p:spPr>
        <p:txBody>
          <a:bodyPr>
            <a:normAutofit/>
          </a:bodyPr>
          <a:lstStyle/>
          <a:p>
            <a:r>
              <a:rPr lang="es-MX" sz="1600">
                <a:solidFill>
                  <a:schemeClr val="tx1"/>
                </a:solidFill>
              </a:rPr>
              <a:t>Todos los datos unidos</a:t>
            </a:r>
          </a:p>
          <a:p>
            <a:r>
              <a:rPr lang="es-MX" sz="1600">
                <a:solidFill>
                  <a:schemeClr val="tx1"/>
                </a:solidFill>
              </a:rPr>
              <a:t>Tiempo de traslado entre zonas</a:t>
            </a:r>
          </a:p>
          <a:p>
            <a:pPr lvl="1"/>
            <a:r>
              <a:rPr lang="es-MX">
                <a:solidFill>
                  <a:schemeClr val="tx1"/>
                </a:solidFill>
              </a:rPr>
              <a:t>Caminando</a:t>
            </a:r>
          </a:p>
          <a:p>
            <a:pPr lvl="1"/>
            <a:r>
              <a:rPr lang="es-MX">
                <a:solidFill>
                  <a:schemeClr val="tx1"/>
                </a:solidFill>
              </a:rPr>
              <a:t>Automóvil</a:t>
            </a:r>
          </a:p>
        </p:txBody>
      </p:sp>
      <p:sp>
        <p:nvSpPr>
          <p:cNvPr id="16" name="Rectangle 15">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50AB5140-2381-F007-27AB-7D69A21CB16A}"/>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23</a:t>
            </a:fld>
            <a:endParaRPr lang="en-US"/>
          </a:p>
        </p:txBody>
      </p:sp>
    </p:spTree>
    <p:extLst>
      <p:ext uri="{BB962C8B-B14F-4D97-AF65-F5344CB8AC3E}">
        <p14:creationId xmlns:p14="http://schemas.microsoft.com/office/powerpoint/2010/main" val="35978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Bombillas blancas con una amarilla que sobresale">
            <a:extLst>
              <a:ext uri="{FF2B5EF4-FFF2-40B4-BE49-F238E27FC236}">
                <a16:creationId xmlns:a16="http://schemas.microsoft.com/office/drawing/2014/main" id="{C7A15020-A28E-BD89-4617-57B2F6A289F2}"/>
              </a:ext>
            </a:extLst>
          </p:cNvPr>
          <p:cNvPicPr>
            <a:picLocks noChangeAspect="1"/>
          </p:cNvPicPr>
          <p:nvPr/>
        </p:nvPicPr>
        <p:blipFill rotWithShape="1">
          <a:blip r:embed="rId2"/>
          <a:srcRect b="15730"/>
          <a:stretch/>
        </p:blipFill>
        <p:spPr>
          <a:xfrm>
            <a:off x="-1" y="10"/>
            <a:ext cx="12191999" cy="6857990"/>
          </a:xfrm>
          <a:prstGeom prst="rect">
            <a:avLst/>
          </a:prstGeom>
        </p:spPr>
      </p:pic>
      <p:sp>
        <p:nvSpPr>
          <p:cNvPr id="14" name="Rectangle 13">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96AE35F-0566-A86F-0C1E-715124BC5B2B}"/>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bg1"/>
                </a:solidFill>
              </a:rPr>
              <a:t>Selección de Modelos</a:t>
            </a:r>
          </a:p>
        </p:txBody>
      </p:sp>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B0E9DCCB-9E9D-E359-8A2D-A432E22EB76D}"/>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24</a:t>
            </a:fld>
            <a:endParaRPr lang="en-US" sz="1050"/>
          </a:p>
        </p:txBody>
      </p:sp>
    </p:spTree>
    <p:extLst>
      <p:ext uri="{BB962C8B-B14F-4D97-AF65-F5344CB8AC3E}">
        <p14:creationId xmlns:p14="http://schemas.microsoft.com/office/powerpoint/2010/main" val="1906347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3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046" name="Straight Connector 10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47" name="Rectangle 103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BC72B69-E038-4EE6-FF1E-B079DDF39E5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Primer Modelo</a:t>
            </a:r>
          </a:p>
        </p:txBody>
      </p:sp>
      <p:sp>
        <p:nvSpPr>
          <p:cNvPr id="3" name="Marcador de contenido 2">
            <a:extLst>
              <a:ext uri="{FF2B5EF4-FFF2-40B4-BE49-F238E27FC236}">
                <a16:creationId xmlns:a16="http://schemas.microsoft.com/office/drawing/2014/main" id="{8E4AC618-D6F0-6555-546B-BDD5620D9537}"/>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90000"/>
              </a:lnSpc>
              <a:buNone/>
            </a:pPr>
            <a:r>
              <a:rPr lang="en-US" sz="1600" cap="all" spc="200">
                <a:solidFill>
                  <a:schemeClr val="tx1">
                    <a:lumMod val="85000"/>
                    <a:lumOff val="15000"/>
                  </a:schemeClr>
                </a:solidFill>
              </a:rPr>
              <a:t>Se hizo un modelo para los datos de viajes originados, y uno para viajes atraídos</a:t>
            </a:r>
          </a:p>
        </p:txBody>
      </p:sp>
      <p:pic>
        <p:nvPicPr>
          <p:cNvPr id="1026" name="Picture 2" descr="A general architecture of XGBoost | Download Scientific Diagram">
            <a:extLst>
              <a:ext uri="{FF2B5EF4-FFF2-40B4-BE49-F238E27FC236}">
                <a16:creationId xmlns:a16="http://schemas.microsoft.com/office/drawing/2014/main" id="{1A9B269D-FEEA-697E-FEB6-ACF2424175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321190"/>
            <a:ext cx="6912217" cy="3691937"/>
          </a:xfrm>
          <a:prstGeom prst="rect">
            <a:avLst/>
          </a:prstGeom>
          <a:noFill/>
          <a:extLst>
            <a:ext uri="{909E8E84-426E-40DD-AFC4-6F175D3DCCD1}">
              <a14:hiddenFill xmlns:a14="http://schemas.microsoft.com/office/drawing/2010/main">
                <a:solidFill>
                  <a:srgbClr val="FFFFFF"/>
                </a:solidFill>
              </a14:hiddenFill>
            </a:ext>
          </a:extLst>
        </p:spPr>
      </p:pic>
      <p:cxnSp>
        <p:nvCxnSpPr>
          <p:cNvPr id="1048" name="Straight Connector 103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9" name="Rectangle 103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2CB024C5-9F6E-4EDA-3BCD-337752788306}"/>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25</a:t>
            </a:fld>
            <a:endParaRPr lang="en-US" sz="1050"/>
          </a:p>
        </p:txBody>
      </p:sp>
    </p:spTree>
    <p:extLst>
      <p:ext uri="{BB962C8B-B14F-4D97-AF65-F5344CB8AC3E}">
        <p14:creationId xmlns:p14="http://schemas.microsoft.com/office/powerpoint/2010/main" val="235223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23"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5">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B2889E-4FFE-23B8-A6E3-A014528E9E46}"/>
              </a:ext>
            </a:extLst>
          </p:cNvPr>
          <p:cNvSpPr>
            <a:spLocks noGrp="1"/>
          </p:cNvSpPr>
          <p:nvPr>
            <p:ph type="title"/>
          </p:nvPr>
        </p:nvSpPr>
        <p:spPr>
          <a:xfrm>
            <a:off x="1097280" y="758952"/>
            <a:ext cx="5536780" cy="3566160"/>
          </a:xfrm>
        </p:spPr>
        <p:txBody>
          <a:bodyPr vert="horz" lIns="91440" tIns="45720" rIns="91440" bIns="45720" rtlCol="0" anchor="b">
            <a:normAutofit/>
          </a:bodyPr>
          <a:lstStyle/>
          <a:p>
            <a:r>
              <a:rPr lang="en-US" sz="8000">
                <a:solidFill>
                  <a:schemeClr val="tx1">
                    <a:lumMod val="85000"/>
                    <a:lumOff val="15000"/>
                  </a:schemeClr>
                </a:solidFill>
              </a:rPr>
              <a:t>Segundo Modelo</a:t>
            </a:r>
          </a:p>
        </p:txBody>
      </p:sp>
      <p:sp>
        <p:nvSpPr>
          <p:cNvPr id="4" name="Marcador de texto 3">
            <a:extLst>
              <a:ext uri="{FF2B5EF4-FFF2-40B4-BE49-F238E27FC236}">
                <a16:creationId xmlns:a16="http://schemas.microsoft.com/office/drawing/2014/main" id="{7D030510-63E9-08BE-B8B0-08C2254BE8AF}"/>
              </a:ext>
            </a:extLst>
          </p:cNvPr>
          <p:cNvSpPr>
            <a:spLocks noGrp="1"/>
          </p:cNvSpPr>
          <p:nvPr>
            <p:ph type="body" sz="half" idx="2"/>
          </p:nvPr>
        </p:nvSpPr>
        <p:spPr>
          <a:xfrm>
            <a:off x="1100050" y="4645152"/>
            <a:ext cx="5534009" cy="1143000"/>
          </a:xfrm>
        </p:spPr>
        <p:txBody>
          <a:bodyPr vert="horz" lIns="91440" tIns="45720" rIns="91440" bIns="45720" rtlCol="0">
            <a:normAutofit/>
          </a:bodyPr>
          <a:lstStyle/>
          <a:p>
            <a:pPr>
              <a:lnSpc>
                <a:spcPct val="90000"/>
              </a:lnSpc>
            </a:pPr>
            <a:r>
              <a:rPr lang="en-US" sz="2000" cap="all" spc="200" dirty="0">
                <a:solidFill>
                  <a:schemeClr val="tx1"/>
                </a:solidFill>
              </a:rPr>
              <a:t>En </a:t>
            </a:r>
            <a:r>
              <a:rPr lang="en-US" sz="2000" cap="all" spc="200" dirty="0" err="1">
                <a:solidFill>
                  <a:schemeClr val="tx1"/>
                </a:solidFill>
              </a:rPr>
              <a:t>el</a:t>
            </a:r>
            <a:r>
              <a:rPr lang="en-US" sz="2000" cap="all" spc="200" dirty="0">
                <a:solidFill>
                  <a:schemeClr val="tx1"/>
                </a:solidFill>
              </a:rPr>
              <a:t> </a:t>
            </a:r>
            <a:r>
              <a:rPr lang="en-US" sz="2000" cap="all" spc="200" dirty="0" err="1">
                <a:solidFill>
                  <a:schemeClr val="tx1"/>
                </a:solidFill>
              </a:rPr>
              <a:t>caso</a:t>
            </a:r>
            <a:r>
              <a:rPr lang="en-US" sz="2000" cap="all" spc="200" dirty="0">
                <a:solidFill>
                  <a:schemeClr val="tx1"/>
                </a:solidFill>
              </a:rPr>
              <a:t> del </a:t>
            </a:r>
            <a:r>
              <a:rPr lang="en-US" sz="2000" cap="all" spc="200" dirty="0" err="1">
                <a:solidFill>
                  <a:schemeClr val="tx1"/>
                </a:solidFill>
              </a:rPr>
              <a:t>segundo</a:t>
            </a:r>
            <a:r>
              <a:rPr lang="en-US" sz="2000" cap="all" spc="200" dirty="0">
                <a:solidFill>
                  <a:schemeClr val="tx1"/>
                </a:solidFill>
              </a:rPr>
              <a:t> </a:t>
            </a:r>
            <a:r>
              <a:rPr lang="en-US" sz="2000" cap="all" spc="200" dirty="0" err="1">
                <a:solidFill>
                  <a:schemeClr val="tx1"/>
                </a:solidFill>
              </a:rPr>
              <a:t>modelo</a:t>
            </a:r>
            <a:r>
              <a:rPr lang="en-US" sz="2000" cap="all" spc="200" dirty="0">
                <a:solidFill>
                  <a:schemeClr val="tx1"/>
                </a:solidFill>
              </a:rPr>
              <a:t> se </a:t>
            </a:r>
            <a:r>
              <a:rPr lang="en-US" sz="2000" cap="all" spc="200" dirty="0" err="1">
                <a:solidFill>
                  <a:schemeClr val="tx1"/>
                </a:solidFill>
              </a:rPr>
              <a:t>realizó</a:t>
            </a:r>
            <a:r>
              <a:rPr lang="en-US" sz="2000" cap="all" spc="200" dirty="0">
                <a:solidFill>
                  <a:schemeClr val="tx1"/>
                </a:solidFill>
              </a:rPr>
              <a:t> </a:t>
            </a:r>
            <a:r>
              <a:rPr lang="en-US" sz="2000" cap="all" spc="200" dirty="0" err="1">
                <a:solidFill>
                  <a:schemeClr val="tx1"/>
                </a:solidFill>
              </a:rPr>
              <a:t>una</a:t>
            </a:r>
            <a:r>
              <a:rPr lang="en-US" sz="2000" cap="all" spc="200" dirty="0">
                <a:solidFill>
                  <a:schemeClr val="tx1"/>
                </a:solidFill>
              </a:rPr>
              <a:t> Red Neuronal de 2 </a:t>
            </a:r>
            <a:r>
              <a:rPr lang="en-US" sz="2000" cap="all" spc="200" dirty="0" err="1">
                <a:solidFill>
                  <a:schemeClr val="tx1"/>
                </a:solidFill>
              </a:rPr>
              <a:t>capas</a:t>
            </a:r>
            <a:r>
              <a:rPr lang="en-US" sz="2000" cap="all" spc="200" dirty="0">
                <a:solidFill>
                  <a:schemeClr val="tx1"/>
                </a:solidFill>
              </a:rPr>
              <a:t> </a:t>
            </a:r>
            <a:r>
              <a:rPr lang="en-US" sz="2000" cap="all" spc="200" dirty="0" err="1">
                <a:solidFill>
                  <a:schemeClr val="tx1"/>
                </a:solidFill>
              </a:rPr>
              <a:t>intermedias</a:t>
            </a:r>
            <a:endParaRPr lang="en-US" sz="2000" cap="all" spc="200" dirty="0">
              <a:solidFill>
                <a:schemeClr val="tx1"/>
              </a:solidFill>
            </a:endParaRPr>
          </a:p>
        </p:txBody>
      </p:sp>
      <p:cxnSp>
        <p:nvCxnSpPr>
          <p:cNvPr id="25" name="Straight Connector 17">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7660"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Marcador de contenido 6" descr="Diagrama&#10;&#10;Descripción generada automáticamente">
            <a:extLst>
              <a:ext uri="{FF2B5EF4-FFF2-40B4-BE49-F238E27FC236}">
                <a16:creationId xmlns:a16="http://schemas.microsoft.com/office/drawing/2014/main" id="{AF7450DA-0ECA-D349-F1F4-DD5C1E7E1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5677" y="733415"/>
            <a:ext cx="3841219" cy="4861542"/>
          </a:xfrm>
          <a:prstGeom prst="rect">
            <a:avLst/>
          </a:prstGeom>
        </p:spPr>
      </p:pic>
      <p:sp>
        <p:nvSpPr>
          <p:cNvPr id="26" name="Rectangle 19">
            <a:extLst>
              <a:ext uri="{FF2B5EF4-FFF2-40B4-BE49-F238E27FC236}">
                <a16:creationId xmlns:a16="http://schemas.microsoft.com/office/drawing/2014/main" id="{596FA172-921E-4C46-94E3-3FC0695A7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5" name="Marcador de número de diapositiva 4">
            <a:extLst>
              <a:ext uri="{FF2B5EF4-FFF2-40B4-BE49-F238E27FC236}">
                <a16:creationId xmlns:a16="http://schemas.microsoft.com/office/drawing/2014/main" id="{12A9DB10-2CC2-1F67-2BEF-9AEA9290FEA8}"/>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solidFill>
                  <a:srgbClr val="FFFFFF"/>
                </a:solidFill>
              </a:rPr>
              <a:pPr>
                <a:spcAft>
                  <a:spcPts val="600"/>
                </a:spcAft>
              </a:pPr>
              <a:t>26</a:t>
            </a:fld>
            <a:endParaRPr lang="en-US" sz="1050">
              <a:solidFill>
                <a:srgbClr val="FFFFFF"/>
              </a:solidFill>
            </a:endParaRPr>
          </a:p>
        </p:txBody>
      </p:sp>
    </p:spTree>
    <p:extLst>
      <p:ext uri="{BB962C8B-B14F-4D97-AF65-F5344CB8AC3E}">
        <p14:creationId xmlns:p14="http://schemas.microsoft.com/office/powerpoint/2010/main" val="168374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D383B-627D-778F-A92B-75FCA722E6D7}"/>
              </a:ext>
            </a:extLst>
          </p:cNvPr>
          <p:cNvSpPr>
            <a:spLocks noGrp="1"/>
          </p:cNvSpPr>
          <p:nvPr>
            <p:ph type="title"/>
          </p:nvPr>
        </p:nvSpPr>
        <p:spPr/>
        <p:txBody>
          <a:bodyPr>
            <a:normAutofit fontScale="90000"/>
          </a:bodyPr>
          <a:lstStyle/>
          <a:p>
            <a:r>
              <a:rPr lang="es-MX" dirty="0"/>
              <a:t>Entrenamiento, Evaluación y Afinamiento del Modelo</a:t>
            </a:r>
          </a:p>
        </p:txBody>
      </p:sp>
      <p:sp>
        <p:nvSpPr>
          <p:cNvPr id="5" name="Marcador de texto 4">
            <a:extLst>
              <a:ext uri="{FF2B5EF4-FFF2-40B4-BE49-F238E27FC236}">
                <a16:creationId xmlns:a16="http://schemas.microsoft.com/office/drawing/2014/main" id="{E9C09474-D4B3-27B5-BAA9-9450B0DF9405}"/>
              </a:ext>
            </a:extLst>
          </p:cNvPr>
          <p:cNvSpPr>
            <a:spLocks noGrp="1"/>
          </p:cNvSpPr>
          <p:nvPr>
            <p:ph type="body" idx="1"/>
          </p:nvPr>
        </p:nvSpPr>
        <p:spPr/>
        <p:txBody>
          <a:bodyPr/>
          <a:lstStyle/>
          <a:p>
            <a:r>
              <a:rPr lang="es-MX" dirty="0"/>
              <a:t>Primer Modelo</a:t>
            </a:r>
          </a:p>
        </p:txBody>
      </p:sp>
      <p:sp>
        <p:nvSpPr>
          <p:cNvPr id="7" name="Marcador de texto 6">
            <a:extLst>
              <a:ext uri="{FF2B5EF4-FFF2-40B4-BE49-F238E27FC236}">
                <a16:creationId xmlns:a16="http://schemas.microsoft.com/office/drawing/2014/main" id="{9BF6D707-13EE-1796-8DA6-4C8A3F7F2053}"/>
              </a:ext>
            </a:extLst>
          </p:cNvPr>
          <p:cNvSpPr>
            <a:spLocks noGrp="1"/>
          </p:cNvSpPr>
          <p:nvPr>
            <p:ph type="body" sz="quarter" idx="3"/>
          </p:nvPr>
        </p:nvSpPr>
        <p:spPr/>
        <p:txBody>
          <a:bodyPr/>
          <a:lstStyle/>
          <a:p>
            <a:r>
              <a:rPr lang="es-MX" dirty="0"/>
              <a:t>Segundo Modelo</a:t>
            </a:r>
          </a:p>
        </p:txBody>
      </p:sp>
      <p:sp>
        <p:nvSpPr>
          <p:cNvPr id="4" name="Marcador de número de diapositiva 3">
            <a:extLst>
              <a:ext uri="{FF2B5EF4-FFF2-40B4-BE49-F238E27FC236}">
                <a16:creationId xmlns:a16="http://schemas.microsoft.com/office/drawing/2014/main" id="{92F03D66-64B4-1843-4539-1785C2851EBF}"/>
              </a:ext>
            </a:extLst>
          </p:cNvPr>
          <p:cNvSpPr>
            <a:spLocks noGrp="1"/>
          </p:cNvSpPr>
          <p:nvPr>
            <p:ph type="sldNum" sz="quarter" idx="12"/>
          </p:nvPr>
        </p:nvSpPr>
        <p:spPr/>
        <p:txBody>
          <a:bodyPr/>
          <a:lstStyle/>
          <a:p>
            <a:fld id="{3A98EE3D-8CD1-4C3F-BD1C-C98C9596463C}" type="slidenum">
              <a:rPr lang="en-US" smtClean="0"/>
              <a:t>27</a:t>
            </a:fld>
            <a:endParaRPr lang="en-US" dirty="0"/>
          </a:p>
        </p:txBody>
      </p:sp>
      <p:pic>
        <p:nvPicPr>
          <p:cNvPr id="10" name="Imagen 9">
            <a:extLst>
              <a:ext uri="{FF2B5EF4-FFF2-40B4-BE49-F238E27FC236}">
                <a16:creationId xmlns:a16="http://schemas.microsoft.com/office/drawing/2014/main" id="{A0CBF9A2-0720-F443-48E2-736D04DAA2CA}"/>
              </a:ext>
            </a:extLst>
          </p:cNvPr>
          <p:cNvPicPr>
            <a:picLocks noChangeAspect="1"/>
          </p:cNvPicPr>
          <p:nvPr/>
        </p:nvPicPr>
        <p:blipFill>
          <a:blip r:embed="rId2"/>
          <a:stretch>
            <a:fillRect/>
          </a:stretch>
        </p:blipFill>
        <p:spPr>
          <a:xfrm>
            <a:off x="1646690" y="4398284"/>
            <a:ext cx="4090327" cy="1450757"/>
          </a:xfrm>
          <a:prstGeom prst="rect">
            <a:avLst/>
          </a:prstGeom>
        </p:spPr>
      </p:pic>
      <p:pic>
        <p:nvPicPr>
          <p:cNvPr id="12" name="Imagen 11">
            <a:extLst>
              <a:ext uri="{FF2B5EF4-FFF2-40B4-BE49-F238E27FC236}">
                <a16:creationId xmlns:a16="http://schemas.microsoft.com/office/drawing/2014/main" id="{A22AFB12-1FC3-560C-805D-92FDC5507081}"/>
              </a:ext>
            </a:extLst>
          </p:cNvPr>
          <p:cNvPicPr>
            <a:picLocks noChangeAspect="1"/>
          </p:cNvPicPr>
          <p:nvPr/>
        </p:nvPicPr>
        <p:blipFill>
          <a:blip r:embed="rId3"/>
          <a:stretch>
            <a:fillRect/>
          </a:stretch>
        </p:blipFill>
        <p:spPr>
          <a:xfrm>
            <a:off x="1097279" y="2958272"/>
            <a:ext cx="4090327" cy="1441353"/>
          </a:xfrm>
          <a:prstGeom prst="rect">
            <a:avLst/>
          </a:prstGeom>
        </p:spPr>
      </p:pic>
      <p:pic>
        <p:nvPicPr>
          <p:cNvPr id="18" name="Marcador de contenido 17">
            <a:extLst>
              <a:ext uri="{FF2B5EF4-FFF2-40B4-BE49-F238E27FC236}">
                <a16:creationId xmlns:a16="http://schemas.microsoft.com/office/drawing/2014/main" id="{777473FE-C05E-2307-32B9-9B260A2FCA43}"/>
              </a:ext>
            </a:extLst>
          </p:cNvPr>
          <p:cNvPicPr>
            <a:picLocks noGrp="1" noChangeAspect="1"/>
          </p:cNvPicPr>
          <p:nvPr>
            <p:ph sz="quarter" idx="4"/>
          </p:nvPr>
        </p:nvPicPr>
        <p:blipFill>
          <a:blip r:embed="rId4"/>
          <a:stretch>
            <a:fillRect/>
          </a:stretch>
        </p:blipFill>
        <p:spPr>
          <a:xfrm>
            <a:off x="6271761" y="3328038"/>
            <a:ext cx="5488638" cy="736281"/>
          </a:xfrm>
        </p:spPr>
      </p:pic>
    </p:spTree>
    <p:extLst>
      <p:ext uri="{BB962C8B-B14F-4D97-AF65-F5344CB8AC3E}">
        <p14:creationId xmlns:p14="http://schemas.microsoft.com/office/powerpoint/2010/main" val="479070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354BE9B-65AA-5925-6904-F0E3489DBDBC}"/>
              </a:ext>
            </a:extLst>
          </p:cNvPr>
          <p:cNvSpPr>
            <a:spLocks noGrp="1"/>
          </p:cNvSpPr>
          <p:nvPr>
            <p:ph type="title"/>
          </p:nvPr>
        </p:nvSpPr>
        <p:spPr>
          <a:xfrm>
            <a:off x="7859485" y="634946"/>
            <a:ext cx="3690257" cy="1450757"/>
          </a:xfrm>
        </p:spPr>
        <p:txBody>
          <a:bodyPr>
            <a:normAutofit/>
          </a:bodyPr>
          <a:lstStyle/>
          <a:p>
            <a:r>
              <a:rPr lang="es-MX" sz="4700"/>
              <a:t>Despliegue del Modelo</a:t>
            </a:r>
          </a:p>
        </p:txBody>
      </p:sp>
      <p:pic>
        <p:nvPicPr>
          <p:cNvPr id="6" name="Imagen 5">
            <a:extLst>
              <a:ext uri="{FF2B5EF4-FFF2-40B4-BE49-F238E27FC236}">
                <a16:creationId xmlns:a16="http://schemas.microsoft.com/office/drawing/2014/main" id="{2A5958F6-E70E-D1CC-25F7-09FA6A7F90AB}"/>
              </a:ext>
            </a:extLst>
          </p:cNvPr>
          <p:cNvPicPr>
            <a:picLocks noChangeAspect="1"/>
          </p:cNvPicPr>
          <p:nvPr/>
        </p:nvPicPr>
        <p:blipFill rotWithShape="1">
          <a:blip r:embed="rId2"/>
          <a:srcRect r="3056" b="1"/>
          <a:stretch/>
        </p:blipFill>
        <p:spPr>
          <a:xfrm>
            <a:off x="633999" y="640081"/>
            <a:ext cx="6909801" cy="5314406"/>
          </a:xfrm>
          <a:prstGeom prst="rect">
            <a:avLst/>
          </a:prstGeom>
        </p:spPr>
      </p:pic>
      <p:cxnSp>
        <p:nvCxnSpPr>
          <p:cNvPr id="1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6225AF2-E2C4-CF96-82AC-DB33E9550F72}"/>
              </a:ext>
            </a:extLst>
          </p:cNvPr>
          <p:cNvSpPr>
            <a:spLocks noGrp="1"/>
          </p:cNvSpPr>
          <p:nvPr>
            <p:ph idx="1"/>
          </p:nvPr>
        </p:nvSpPr>
        <p:spPr>
          <a:xfrm>
            <a:off x="7859485" y="2407436"/>
            <a:ext cx="3690257" cy="3461658"/>
          </a:xfrm>
        </p:spPr>
        <p:txBody>
          <a:bodyPr>
            <a:normAutofit/>
          </a:bodyPr>
          <a:lstStyle/>
          <a:p>
            <a:r>
              <a:rPr lang="es-MX" dirty="0"/>
              <a:t>Herramienta en </a:t>
            </a:r>
            <a:r>
              <a:rPr lang="es-MX" dirty="0" err="1"/>
              <a:t>ArcGisPro</a:t>
            </a:r>
            <a:endParaRPr lang="es-MX" dirty="0"/>
          </a:p>
          <a:p>
            <a:r>
              <a:rPr lang="es-MX" dirty="0"/>
              <a:t>Genera dos reportes hechos con </a:t>
            </a:r>
            <a:r>
              <a:rPr lang="es-MX" dirty="0" err="1"/>
              <a:t>kepler</a:t>
            </a:r>
            <a:endParaRPr lang="es-MX" dirty="0"/>
          </a:p>
        </p:txBody>
      </p:sp>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569B3AD4-9969-5908-E465-3A251DDAD840}"/>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28</a:t>
            </a:fld>
            <a:endParaRPr lang="en-US"/>
          </a:p>
        </p:txBody>
      </p:sp>
    </p:spTree>
    <p:extLst>
      <p:ext uri="{BB962C8B-B14F-4D97-AF65-F5344CB8AC3E}">
        <p14:creationId xmlns:p14="http://schemas.microsoft.com/office/powerpoint/2010/main" val="283219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50BD666-38D3-B5BA-5C94-A8FA6DE8FFD5}"/>
              </a:ext>
            </a:extLst>
          </p:cNvPr>
          <p:cNvPicPr>
            <a:picLocks noChangeAspect="1"/>
          </p:cNvPicPr>
          <p:nvPr/>
        </p:nvPicPr>
        <p:blipFill rotWithShape="1">
          <a:blip r:embed="rId2"/>
          <a:srcRect t="673" r="16445" b="-671"/>
          <a:stretch/>
        </p:blipFill>
        <p:spPr>
          <a:xfrm>
            <a:off x="20" y="10"/>
            <a:ext cx="12191980" cy="6857990"/>
          </a:xfrm>
          <a:prstGeom prst="rect">
            <a:avLst/>
          </a:prstGeom>
        </p:spPr>
      </p:pic>
      <p:sp>
        <p:nvSpPr>
          <p:cNvPr id="2" name="Marcador de número de diapositiva 1">
            <a:extLst>
              <a:ext uri="{FF2B5EF4-FFF2-40B4-BE49-F238E27FC236}">
                <a16:creationId xmlns:a16="http://schemas.microsoft.com/office/drawing/2014/main" id="{5AC55D4A-4D50-A834-550B-BDA650D4CA20}"/>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29</a:t>
            </a:fld>
            <a:endParaRPr lang="en-US"/>
          </a:p>
        </p:txBody>
      </p:sp>
    </p:spTree>
    <p:extLst>
      <p:ext uri="{BB962C8B-B14F-4D97-AF65-F5344CB8AC3E}">
        <p14:creationId xmlns:p14="http://schemas.microsoft.com/office/powerpoint/2010/main" val="282227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B7E61-0416-73C1-241E-AA6C570E67FD}"/>
              </a:ext>
            </a:extLst>
          </p:cNvPr>
          <p:cNvSpPr>
            <a:spLocks noGrp="1"/>
          </p:cNvSpPr>
          <p:nvPr>
            <p:ph type="title"/>
          </p:nvPr>
        </p:nvSpPr>
        <p:spPr/>
        <p:txBody>
          <a:bodyPr/>
          <a:lstStyle/>
          <a:p>
            <a:r>
              <a:rPr lang="es-MX" dirty="0"/>
              <a:t>Crecimiento</a:t>
            </a:r>
          </a:p>
        </p:txBody>
      </p:sp>
      <p:graphicFrame>
        <p:nvGraphicFramePr>
          <p:cNvPr id="16" name="Marcador de contenido 2">
            <a:extLst>
              <a:ext uri="{FF2B5EF4-FFF2-40B4-BE49-F238E27FC236}">
                <a16:creationId xmlns:a16="http://schemas.microsoft.com/office/drawing/2014/main" id="{A36BF48C-4F37-7C2F-7591-E97BB2C7E46D}"/>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3CFDF108-97A7-1D79-4A6D-9BE90B05B5E1}"/>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18688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87509CC-6FAF-9E52-2F79-4F55760AB2B9}"/>
              </a:ext>
            </a:extLst>
          </p:cNvPr>
          <p:cNvPicPr>
            <a:picLocks noChangeAspect="1"/>
          </p:cNvPicPr>
          <p:nvPr/>
        </p:nvPicPr>
        <p:blipFill rotWithShape="1">
          <a:blip r:embed="rId2"/>
          <a:srcRect t="13186" b="8418"/>
          <a:stretch/>
        </p:blipFill>
        <p:spPr>
          <a:xfrm>
            <a:off x="20" y="10"/>
            <a:ext cx="12191980" cy="6857990"/>
          </a:xfrm>
          <a:prstGeom prst="rect">
            <a:avLst/>
          </a:prstGeom>
        </p:spPr>
      </p:pic>
      <p:sp>
        <p:nvSpPr>
          <p:cNvPr id="2" name="Marcador de número de diapositiva 1">
            <a:extLst>
              <a:ext uri="{FF2B5EF4-FFF2-40B4-BE49-F238E27FC236}">
                <a16:creationId xmlns:a16="http://schemas.microsoft.com/office/drawing/2014/main" id="{5063315D-83BE-83FA-09CA-598C9F7DD11A}"/>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30</a:t>
            </a:fld>
            <a:endParaRPr lang="en-US"/>
          </a:p>
        </p:txBody>
      </p:sp>
    </p:spTree>
    <p:extLst>
      <p:ext uri="{BB962C8B-B14F-4D97-AF65-F5344CB8AC3E}">
        <p14:creationId xmlns:p14="http://schemas.microsoft.com/office/powerpoint/2010/main" val="3583045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41"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27">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23A88-19EE-08FD-FCA3-8AD925E53183}"/>
              </a:ext>
            </a:extLst>
          </p:cNvPr>
          <p:cNvSpPr>
            <a:spLocks noGrp="1"/>
          </p:cNvSpPr>
          <p:nvPr>
            <p:ph type="title"/>
          </p:nvPr>
        </p:nvSpPr>
        <p:spPr>
          <a:xfrm>
            <a:off x="5396248" y="758952"/>
            <a:ext cx="5759431" cy="3566160"/>
          </a:xfrm>
        </p:spPr>
        <p:txBody>
          <a:bodyPr vert="horz" lIns="91440" tIns="45720" rIns="91440" bIns="45720" rtlCol="0" anchor="b">
            <a:normAutofit/>
          </a:bodyPr>
          <a:lstStyle/>
          <a:p>
            <a:r>
              <a:rPr lang="en-US"/>
              <a:t>Conclusiones y Discusiones</a:t>
            </a:r>
          </a:p>
        </p:txBody>
      </p:sp>
      <p:pic>
        <p:nvPicPr>
          <p:cNvPr id="8" name="Graphic 7" descr="Maestro">
            <a:extLst>
              <a:ext uri="{FF2B5EF4-FFF2-40B4-BE49-F238E27FC236}">
                <a16:creationId xmlns:a16="http://schemas.microsoft.com/office/drawing/2014/main" id="{BE3CC3A0-52CB-5EBB-9DD8-A3D3F21459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43" name="Straight Connector 29">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01663"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31">
            <a:extLst>
              <a:ext uri="{FF2B5EF4-FFF2-40B4-BE49-F238E27FC236}">
                <a16:creationId xmlns:a16="http://schemas.microsoft.com/office/drawing/2014/main" id="{CA73A59D-C719-4F24-9F6B-AF7CE8F3B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3BFF8DD4-7BBA-4DA2-A171-6573BD2EBC70}"/>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31</a:t>
            </a:fld>
            <a:endParaRPr lang="en-US" sz="1050"/>
          </a:p>
        </p:txBody>
      </p:sp>
    </p:spTree>
    <p:extLst>
      <p:ext uri="{BB962C8B-B14F-4D97-AF65-F5344CB8AC3E}">
        <p14:creationId xmlns:p14="http://schemas.microsoft.com/office/powerpoint/2010/main" val="3156171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C29CE687-6CF6-59E0-4C58-1FF7897CF720}"/>
              </a:ext>
            </a:extLst>
          </p:cNvPr>
          <p:cNvSpPr>
            <a:spLocks noGrp="1"/>
          </p:cNvSpPr>
          <p:nvPr>
            <p:ph type="title"/>
          </p:nvPr>
        </p:nvSpPr>
        <p:spPr>
          <a:xfrm>
            <a:off x="492370" y="516835"/>
            <a:ext cx="3084844" cy="5772840"/>
          </a:xfrm>
        </p:spPr>
        <p:txBody>
          <a:bodyPr anchor="ctr">
            <a:normAutofit/>
          </a:bodyPr>
          <a:lstStyle/>
          <a:p>
            <a:r>
              <a:rPr lang="es-MX" sz="3600">
                <a:solidFill>
                  <a:schemeClr val="bg1"/>
                </a:solidFill>
              </a:rPr>
              <a:t>Alcance del proyecto</a:t>
            </a:r>
          </a:p>
        </p:txBody>
      </p:sp>
      <p:sp>
        <p:nvSpPr>
          <p:cNvPr id="4" name="Marcador de número de diapositiva 3">
            <a:extLst>
              <a:ext uri="{FF2B5EF4-FFF2-40B4-BE49-F238E27FC236}">
                <a16:creationId xmlns:a16="http://schemas.microsoft.com/office/drawing/2014/main" id="{B73EAF39-D692-DDB4-A613-B45A258D8740}"/>
              </a:ext>
            </a:extLst>
          </p:cNvPr>
          <p:cNvSpPr>
            <a:spLocks noGrp="1"/>
          </p:cNvSpPr>
          <p:nvPr>
            <p:ph type="sldNum" sz="quarter" idx="12"/>
          </p:nvPr>
        </p:nvSpPr>
        <p:spPr>
          <a:xfrm>
            <a:off x="10123055" y="6459785"/>
            <a:ext cx="1089428" cy="365125"/>
          </a:xfrm>
        </p:spPr>
        <p:txBody>
          <a:bodyPr>
            <a:normAutofit/>
          </a:bodyPr>
          <a:lstStyle/>
          <a:p>
            <a:pPr>
              <a:spcAft>
                <a:spcPts val="600"/>
              </a:spcAft>
            </a:pPr>
            <a:fld id="{3A98EE3D-8CD1-4C3F-BD1C-C98C9596463C}" type="slidenum">
              <a:rPr lang="en-US">
                <a:solidFill>
                  <a:schemeClr val="tx2"/>
                </a:solidFill>
              </a:rPr>
              <a:pPr>
                <a:spcAft>
                  <a:spcPts val="600"/>
                </a:spcAft>
              </a:pPr>
              <a:t>32</a:t>
            </a:fld>
            <a:endParaRPr lang="en-US">
              <a:solidFill>
                <a:schemeClr val="tx2"/>
              </a:solidFill>
            </a:endParaRPr>
          </a:p>
        </p:txBody>
      </p:sp>
      <p:graphicFrame>
        <p:nvGraphicFramePr>
          <p:cNvPr id="6" name="Marcador de contenido 2">
            <a:extLst>
              <a:ext uri="{FF2B5EF4-FFF2-40B4-BE49-F238E27FC236}">
                <a16:creationId xmlns:a16="http://schemas.microsoft.com/office/drawing/2014/main" id="{CB0F5AEA-0E5C-A31E-701A-A441ADCEA1EF}"/>
              </a:ext>
            </a:extLst>
          </p:cNvPr>
          <p:cNvGraphicFramePr>
            <a:graphicFrameLocks noGrp="1"/>
          </p:cNvGraphicFramePr>
          <p:nvPr>
            <p:ph idx="1"/>
            <p:extLst>
              <p:ext uri="{D42A27DB-BD31-4B8C-83A1-F6EECF244321}">
                <p14:modId xmlns:p14="http://schemas.microsoft.com/office/powerpoint/2010/main" val="184369421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23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5A1F155B-6970-8948-4836-ED49691B3B33}"/>
              </a:ext>
            </a:extLst>
          </p:cNvPr>
          <p:cNvSpPr>
            <a:spLocks noGrp="1"/>
          </p:cNvSpPr>
          <p:nvPr>
            <p:ph type="title"/>
          </p:nvPr>
        </p:nvSpPr>
        <p:spPr>
          <a:xfrm>
            <a:off x="643467" y="516835"/>
            <a:ext cx="3448259" cy="1666501"/>
          </a:xfrm>
        </p:spPr>
        <p:txBody>
          <a:bodyPr>
            <a:normAutofit/>
          </a:bodyPr>
          <a:lstStyle/>
          <a:p>
            <a:r>
              <a:rPr lang="es-MX" sz="4000">
                <a:solidFill>
                  <a:srgbClr val="FFFFFF"/>
                </a:solidFill>
              </a:rPr>
              <a:t>Temas Éticos</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76C023B-7337-6B20-4249-A4C244CA5945}"/>
              </a:ext>
            </a:extLst>
          </p:cNvPr>
          <p:cNvSpPr>
            <a:spLocks noGrp="1"/>
          </p:cNvSpPr>
          <p:nvPr>
            <p:ph idx="1"/>
          </p:nvPr>
        </p:nvSpPr>
        <p:spPr>
          <a:xfrm>
            <a:off x="643467" y="2546224"/>
            <a:ext cx="3448259" cy="3342747"/>
          </a:xfrm>
        </p:spPr>
        <p:txBody>
          <a:bodyPr>
            <a:normAutofit/>
          </a:bodyPr>
          <a:lstStyle/>
          <a:p>
            <a:r>
              <a:rPr lang="es-MX">
                <a:solidFill>
                  <a:srgbClr val="FFFFFF"/>
                </a:solidFill>
              </a:rPr>
              <a:t>Casi se comete el error de incluir los códigos de zona</a:t>
            </a:r>
          </a:p>
          <a:p>
            <a:r>
              <a:rPr lang="es-MX">
                <a:solidFill>
                  <a:srgbClr val="FFFFFF"/>
                </a:solidFill>
              </a:rPr>
              <a:t>No se usa ninguna variable protegida, por lo que el modelo no debería tener sesgos, sin embargo, sería prudente comprobarlo</a:t>
            </a:r>
          </a:p>
        </p:txBody>
      </p:sp>
      <p:pic>
        <p:nvPicPr>
          <p:cNvPr id="6" name="Picture 5" descr="Candado encima de placa base de ordenador">
            <a:extLst>
              <a:ext uri="{FF2B5EF4-FFF2-40B4-BE49-F238E27FC236}">
                <a16:creationId xmlns:a16="http://schemas.microsoft.com/office/drawing/2014/main" id="{4AB1B743-409F-00EE-9243-0442B4089279}"/>
              </a:ext>
            </a:extLst>
          </p:cNvPr>
          <p:cNvPicPr>
            <a:picLocks noChangeAspect="1"/>
          </p:cNvPicPr>
          <p:nvPr/>
        </p:nvPicPr>
        <p:blipFill rotWithShape="1">
          <a:blip r:embed="rId2"/>
          <a:srcRect l="1640" r="24993" b="-1"/>
          <a:stretch/>
        </p:blipFill>
        <p:spPr>
          <a:xfrm>
            <a:off x="4654296" y="10"/>
            <a:ext cx="7537703" cy="6857990"/>
          </a:xfrm>
          <a:prstGeom prst="rect">
            <a:avLst/>
          </a:prstGeom>
        </p:spPr>
      </p:pic>
      <p:sp>
        <p:nvSpPr>
          <p:cNvPr id="4" name="Marcador de número de diapositiva 3">
            <a:extLst>
              <a:ext uri="{FF2B5EF4-FFF2-40B4-BE49-F238E27FC236}">
                <a16:creationId xmlns:a16="http://schemas.microsoft.com/office/drawing/2014/main" id="{22D3A28F-FFEF-FF68-EDDB-949A35AAED8B}"/>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33</a:t>
            </a:fld>
            <a:endParaRPr lang="en-US"/>
          </a:p>
        </p:txBody>
      </p:sp>
    </p:spTree>
    <p:extLst>
      <p:ext uri="{BB962C8B-B14F-4D97-AF65-F5344CB8AC3E}">
        <p14:creationId xmlns:p14="http://schemas.microsoft.com/office/powerpoint/2010/main" val="4784421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48" name="Straight Connector 4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496E39-31CE-B633-1E0F-133BD53429B0}"/>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Transporte Publico</a:t>
            </a:r>
          </a:p>
        </p:txBody>
      </p:sp>
      <p:pic>
        <p:nvPicPr>
          <p:cNvPr id="6" name="Marcador de contenido 5" descr="Interfaz de usuario gráfica, Gráfico&#10;&#10;Descripción generada automáticamente">
            <a:extLst>
              <a:ext uri="{FF2B5EF4-FFF2-40B4-BE49-F238E27FC236}">
                <a16:creationId xmlns:a16="http://schemas.microsoft.com/office/drawing/2014/main" id="{40DD096E-3F71-4EDF-2A2C-49BFD1E98F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133"/>
          <a:stretch/>
        </p:blipFill>
        <p:spPr>
          <a:xfrm>
            <a:off x="633999" y="1222619"/>
            <a:ext cx="6912217" cy="3889080"/>
          </a:xfrm>
          <a:prstGeom prst="rect">
            <a:avLst/>
          </a:prstGeom>
        </p:spPr>
      </p:pic>
      <p:cxnSp>
        <p:nvCxnSpPr>
          <p:cNvPr id="52" name="Straight Connector 51">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5" name="Marcador de número de diapositiva 4">
            <a:extLst>
              <a:ext uri="{FF2B5EF4-FFF2-40B4-BE49-F238E27FC236}">
                <a16:creationId xmlns:a16="http://schemas.microsoft.com/office/drawing/2014/main" id="{571F8887-E95B-4745-26E9-DF26480BD0BE}"/>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solidFill>
                  <a:srgbClr val="FFFFFF"/>
                </a:solidFill>
              </a:rPr>
              <a:pPr>
                <a:spcAft>
                  <a:spcPts val="600"/>
                </a:spcAft>
              </a:pPr>
              <a:t>4</a:t>
            </a:fld>
            <a:endParaRPr lang="en-US" sz="1050">
              <a:solidFill>
                <a:srgbClr val="FFFFFF"/>
              </a:solidFill>
            </a:endParaRPr>
          </a:p>
        </p:txBody>
      </p:sp>
    </p:spTree>
    <p:extLst>
      <p:ext uri="{BB962C8B-B14F-4D97-AF65-F5344CB8AC3E}">
        <p14:creationId xmlns:p14="http://schemas.microsoft.com/office/powerpoint/2010/main" val="223594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24"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1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Mapa&#10;&#10;Descripción generada automáticamente">
            <a:extLst>
              <a:ext uri="{FF2B5EF4-FFF2-40B4-BE49-F238E27FC236}">
                <a16:creationId xmlns:a16="http://schemas.microsoft.com/office/drawing/2014/main" id="{E8562796-38A6-D4A4-D4EE-5CF19911EEDE}"/>
              </a:ext>
            </a:extLst>
          </p:cNvPr>
          <p:cNvPicPr>
            <a:picLocks noGrp="1" noChangeAspect="1"/>
          </p:cNvPicPr>
          <p:nvPr>
            <p:ph idx="1"/>
          </p:nvPr>
        </p:nvPicPr>
        <p:blipFill rotWithShape="1">
          <a:blip r:embed="rId2"/>
          <a:srcRect t="-289" b="171"/>
          <a:stretch/>
        </p:blipFill>
        <p:spPr>
          <a:xfrm>
            <a:off x="-3272" y="-25516"/>
            <a:ext cx="9693372" cy="6866149"/>
          </a:xfrm>
          <a:prstGeom prst="rect">
            <a:avLst/>
          </a:prstGeom>
        </p:spPr>
      </p:pic>
      <p:sp>
        <p:nvSpPr>
          <p:cNvPr id="26" name="Rectangle 15">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3467A7-81AD-A167-F02B-BC65AEFB5C05}"/>
              </a:ext>
            </a:extLst>
          </p:cNvPr>
          <p:cNvSpPr>
            <a:spLocks noGrp="1"/>
          </p:cNvSpPr>
          <p:nvPr>
            <p:ph type="title"/>
          </p:nvPr>
        </p:nvSpPr>
        <p:spPr>
          <a:xfrm>
            <a:off x="8123416" y="1475234"/>
            <a:ext cx="3214307" cy="2901694"/>
          </a:xfrm>
        </p:spPr>
        <p:txBody>
          <a:bodyPr vert="horz" lIns="91440" tIns="45720" rIns="91440" bIns="45720" rtlCol="0" anchor="b">
            <a:normAutofit/>
          </a:bodyPr>
          <a:lstStyle/>
          <a:p>
            <a:r>
              <a:rPr lang="en-US" sz="4400">
                <a:solidFill>
                  <a:schemeClr val="bg1"/>
                </a:solidFill>
              </a:rPr>
              <a:t>Viviendas con Automovil</a:t>
            </a:r>
          </a:p>
        </p:txBody>
      </p:sp>
      <p:cxnSp>
        <p:nvCxnSpPr>
          <p:cNvPr id="27" name="Straight Connector 1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AFA7E271-F922-DC7A-0EB2-2AAFFF2DBB64}"/>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5</a:t>
            </a:fld>
            <a:endParaRPr lang="en-US" sz="1050"/>
          </a:p>
        </p:txBody>
      </p:sp>
    </p:spTree>
    <p:extLst>
      <p:ext uri="{BB962C8B-B14F-4D97-AF65-F5344CB8AC3E}">
        <p14:creationId xmlns:p14="http://schemas.microsoft.com/office/powerpoint/2010/main" val="110765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DC3957-3E99-8601-E8C5-72D5EE4C4916}"/>
              </a:ext>
            </a:extLst>
          </p:cNvPr>
          <p:cNvSpPr>
            <a:spLocks noGrp="1"/>
          </p:cNvSpPr>
          <p:nvPr>
            <p:ph type="title"/>
          </p:nvPr>
        </p:nvSpPr>
        <p:spPr>
          <a:xfrm>
            <a:off x="6411685" y="634946"/>
            <a:ext cx="5127171" cy="1450757"/>
          </a:xfrm>
        </p:spPr>
        <p:txBody>
          <a:bodyPr>
            <a:normAutofit/>
          </a:bodyPr>
          <a:lstStyle/>
          <a:p>
            <a:r>
              <a:rPr lang="es-MX" dirty="0"/>
              <a:t>Situación Actual</a:t>
            </a:r>
          </a:p>
        </p:txBody>
      </p:sp>
      <p:pic>
        <p:nvPicPr>
          <p:cNvPr id="8" name="Graphic 7" descr="Cronómetro">
            <a:extLst>
              <a:ext uri="{FF2B5EF4-FFF2-40B4-BE49-F238E27FC236}">
                <a16:creationId xmlns:a16="http://schemas.microsoft.com/office/drawing/2014/main" id="{4559E8C2-7B6D-2D5C-C2E0-78ADB77B46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711306"/>
            <a:ext cx="5115347" cy="5115347"/>
          </a:xfrm>
          <a:prstGeom prst="rect">
            <a:avLst/>
          </a:prstGeom>
        </p:spPr>
      </p:pic>
      <p:cxnSp>
        <p:nvCxnSpPr>
          <p:cNvPr id="13" name="Straight Connector 12">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25083A4-83D6-4638-3529-49A0B5D62FD2}"/>
              </a:ext>
            </a:extLst>
          </p:cNvPr>
          <p:cNvSpPr>
            <a:spLocks noGrp="1"/>
          </p:cNvSpPr>
          <p:nvPr>
            <p:ph idx="1"/>
          </p:nvPr>
        </p:nvSpPr>
        <p:spPr>
          <a:xfrm>
            <a:off x="6411684" y="2407436"/>
            <a:ext cx="5127172" cy="3461658"/>
          </a:xfrm>
        </p:spPr>
        <p:txBody>
          <a:bodyPr>
            <a:normAutofit/>
          </a:bodyPr>
          <a:lstStyle/>
          <a:p>
            <a:r>
              <a:rPr lang="es-MX" dirty="0"/>
              <a:t>Tiempo promedio de traslado: 1.6 horas</a:t>
            </a:r>
          </a:p>
          <a:p>
            <a:r>
              <a:rPr lang="es-MX" dirty="0"/>
              <a:t>Jalisco como vamos vincula los tiempos de traslado al bienestar de las personas</a:t>
            </a:r>
          </a:p>
          <a:p>
            <a:pPr lvl="1"/>
            <a:r>
              <a:rPr lang="es-MX" dirty="0"/>
              <a:t>Sistemas insuficientes de transporte masivo y alternativo</a:t>
            </a:r>
          </a:p>
        </p:txBody>
      </p:sp>
      <p:sp>
        <p:nvSpPr>
          <p:cNvPr id="15" name="Rectangle 14">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6C6A400A-8F39-A2E8-BDDA-2D71DA82D925}"/>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219364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D4D209-C444-41C8-3915-A902505D250D}"/>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5600"/>
              <a:t>Establecimiento de objetivos, metas y KPIs</a:t>
            </a:r>
          </a:p>
        </p:txBody>
      </p:sp>
      <p:sp>
        <p:nvSpPr>
          <p:cNvPr id="3" name="Marcador de texto 2">
            <a:extLst>
              <a:ext uri="{FF2B5EF4-FFF2-40B4-BE49-F238E27FC236}">
                <a16:creationId xmlns:a16="http://schemas.microsoft.com/office/drawing/2014/main" id="{7C6E090C-77C1-7FAE-FDD1-7A151F176FD3}"/>
              </a:ext>
            </a:extLst>
          </p:cNvPr>
          <p:cNvSpPr>
            <a:spLocks noGrp="1"/>
          </p:cNvSpPr>
          <p:nvPr>
            <p:ph type="body" idx="1"/>
          </p:nvPr>
        </p:nvSpPr>
        <p:spPr>
          <a:xfrm>
            <a:off x="6729999" y="4455621"/>
            <a:ext cx="4829101" cy="1238616"/>
          </a:xfrm>
        </p:spPr>
        <p:txBody>
          <a:bodyPr vert="horz" lIns="91440" tIns="45720" rIns="91440" bIns="45720" rtlCol="0">
            <a:normAutofit/>
          </a:bodyPr>
          <a:lstStyle/>
          <a:p>
            <a:pPr>
              <a:lnSpc>
                <a:spcPct val="100000"/>
              </a:lnSpc>
            </a:pPr>
            <a:endParaRPr lang="en-US"/>
          </a:p>
        </p:txBody>
      </p:sp>
      <p:pic>
        <p:nvPicPr>
          <p:cNvPr id="6" name="Picture 5" descr="Una pared pintada con una flecha y una diana">
            <a:extLst>
              <a:ext uri="{FF2B5EF4-FFF2-40B4-BE49-F238E27FC236}">
                <a16:creationId xmlns:a16="http://schemas.microsoft.com/office/drawing/2014/main" id="{0382D223-D823-D9F4-8DE8-68ED70641CE0}"/>
              </a:ext>
            </a:extLst>
          </p:cNvPr>
          <p:cNvPicPr>
            <a:picLocks noChangeAspect="1"/>
          </p:cNvPicPr>
          <p:nvPr/>
        </p:nvPicPr>
        <p:blipFill rotWithShape="1">
          <a:blip r:embed="rId2"/>
          <a:srcRect l="36444"/>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D7E49CDC-987F-461A-7ED4-8BEC9E30589B}"/>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a:spcAft>
                <a:spcPts val="600"/>
              </a:spcAft>
            </a:pPr>
            <a:fld id="{3A98EE3D-8CD1-4C3F-BD1C-C98C9596463C}" type="slidenum">
              <a:rPr lang="en-US" sz="1050">
                <a:solidFill>
                  <a:schemeClr val="tx1">
                    <a:lumMod val="75000"/>
                    <a:lumOff val="25000"/>
                  </a:schemeClr>
                </a:solidFill>
              </a:rPr>
              <a:pPr>
                <a:spcAft>
                  <a:spcPts val="600"/>
                </a:spcAft>
              </a:pPr>
              <a:t>7</a:t>
            </a:fld>
            <a:endParaRPr lang="en-US" sz="1050">
              <a:solidFill>
                <a:schemeClr val="tx1">
                  <a:lumMod val="75000"/>
                  <a:lumOff val="25000"/>
                </a:schemeClr>
              </a:solidFill>
            </a:endParaRPr>
          </a:p>
        </p:txBody>
      </p:sp>
    </p:spTree>
    <p:extLst>
      <p:ext uri="{BB962C8B-B14F-4D97-AF65-F5344CB8AC3E}">
        <p14:creationId xmlns:p14="http://schemas.microsoft.com/office/powerpoint/2010/main" val="207469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600FEC-BC55-BDCA-475C-34B573E042EA}"/>
              </a:ext>
            </a:extLst>
          </p:cNvPr>
          <p:cNvSpPr>
            <a:spLocks noGrp="1"/>
          </p:cNvSpPr>
          <p:nvPr>
            <p:ph type="title"/>
          </p:nvPr>
        </p:nvSpPr>
        <p:spPr>
          <a:xfrm>
            <a:off x="5172074" y="286603"/>
            <a:ext cx="5983605" cy="1450757"/>
          </a:xfrm>
        </p:spPr>
        <p:txBody>
          <a:bodyPr>
            <a:normAutofit/>
          </a:bodyPr>
          <a:lstStyle/>
          <a:p>
            <a:r>
              <a:rPr lang="es-MX" dirty="0"/>
              <a:t>Objetivos</a:t>
            </a:r>
          </a:p>
        </p:txBody>
      </p:sp>
      <p:pic>
        <p:nvPicPr>
          <p:cNvPr id="6" name="Picture 5">
            <a:extLst>
              <a:ext uri="{FF2B5EF4-FFF2-40B4-BE49-F238E27FC236}">
                <a16:creationId xmlns:a16="http://schemas.microsoft.com/office/drawing/2014/main" id="{538568BD-A800-2DBC-E12E-974BA42488A4}"/>
              </a:ext>
            </a:extLst>
          </p:cNvPr>
          <p:cNvPicPr>
            <a:picLocks noChangeAspect="1"/>
          </p:cNvPicPr>
          <p:nvPr/>
        </p:nvPicPr>
        <p:blipFill rotWithShape="1">
          <a:blip r:embed="rId2"/>
          <a:srcRect l="48874" r="6583"/>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FEF828C-3A02-5486-5532-98C529E6A829}"/>
              </a:ext>
            </a:extLst>
          </p:cNvPr>
          <p:cNvSpPr>
            <a:spLocks noGrp="1"/>
          </p:cNvSpPr>
          <p:nvPr>
            <p:ph idx="1"/>
          </p:nvPr>
        </p:nvSpPr>
        <p:spPr>
          <a:xfrm>
            <a:off x="5172074" y="2108201"/>
            <a:ext cx="5983606" cy="3760891"/>
          </a:xfrm>
        </p:spPr>
        <p:txBody>
          <a:bodyPr>
            <a:normAutofit/>
          </a:bodyPr>
          <a:lstStyle/>
          <a:p>
            <a:r>
              <a:rPr lang="es-MX" dirty="0"/>
              <a:t>GENERAL: Proporcionar información de valor necesario para el incremento en la competitividad de la red de transporte público para generar una distribución modal más sostenible que impacte en la mejorar de la calidad de vida de los habitantes del AMG.</a:t>
            </a:r>
          </a:p>
          <a:p>
            <a:r>
              <a:rPr lang="es-MX" dirty="0"/>
              <a:t>ESPECIFICO: Desarrollar una serie de algoritmos basados en Machine Learning dedicados a la optimización de la red de transporte público en el AMG. Esto con la finalidad de mejorar las condiciones de movilidad para los 5 millones de habitantes del AMG.</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4" name="Marcador de número de diapositiva 3">
            <a:extLst>
              <a:ext uri="{FF2B5EF4-FFF2-40B4-BE49-F238E27FC236}">
                <a16:creationId xmlns:a16="http://schemas.microsoft.com/office/drawing/2014/main" id="{AB7CE311-4AFE-3B38-A72D-34BE32F76C0C}"/>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8</a:t>
            </a:fld>
            <a:endParaRPr lang="en-US"/>
          </a:p>
        </p:txBody>
      </p:sp>
    </p:spTree>
    <p:extLst>
      <p:ext uri="{BB962C8B-B14F-4D97-AF65-F5344CB8AC3E}">
        <p14:creationId xmlns:p14="http://schemas.microsoft.com/office/powerpoint/2010/main" val="33021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3D802F5E-F45C-F22F-9D0B-45C9DFB007C9}"/>
              </a:ext>
            </a:extLst>
          </p:cNvPr>
          <p:cNvSpPr>
            <a:spLocks noGrp="1"/>
          </p:cNvSpPr>
          <p:nvPr>
            <p:ph type="title"/>
          </p:nvPr>
        </p:nvSpPr>
        <p:spPr>
          <a:xfrm>
            <a:off x="5116783" y="516835"/>
            <a:ext cx="5977937" cy="1666501"/>
          </a:xfrm>
        </p:spPr>
        <p:txBody>
          <a:bodyPr>
            <a:normAutofit/>
          </a:bodyPr>
          <a:lstStyle/>
          <a:p>
            <a:r>
              <a:rPr lang="es-MX" sz="4000">
                <a:solidFill>
                  <a:srgbClr val="FFFFFF"/>
                </a:solidFill>
              </a:rPr>
              <a:t>Competitividad del TP</a:t>
            </a:r>
          </a:p>
        </p:txBody>
      </p:sp>
      <p:pic>
        <p:nvPicPr>
          <p:cNvPr id="17" name="Picture 5" descr="Vista superior de cubos conectados con líneas negras">
            <a:extLst>
              <a:ext uri="{FF2B5EF4-FFF2-40B4-BE49-F238E27FC236}">
                <a16:creationId xmlns:a16="http://schemas.microsoft.com/office/drawing/2014/main" id="{B7542389-AF26-A545-263A-A369D12488D4}"/>
              </a:ext>
            </a:extLst>
          </p:cNvPr>
          <p:cNvPicPr>
            <a:picLocks noChangeAspect="1"/>
          </p:cNvPicPr>
          <p:nvPr/>
        </p:nvPicPr>
        <p:blipFill rotWithShape="1">
          <a:blip r:embed="rId2"/>
          <a:srcRect l="29917" r="19995"/>
          <a:stretch/>
        </p:blipFill>
        <p:spPr>
          <a:xfrm>
            <a:off x="20" y="10"/>
            <a:ext cx="4580077" cy="6857990"/>
          </a:xfrm>
          <a:prstGeom prst="rect">
            <a:avLst/>
          </a:prstGeom>
        </p:spPr>
      </p:pic>
      <p:cxnSp>
        <p:nvCxnSpPr>
          <p:cNvPr id="18"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6DDC702-C075-C6E9-9D4D-8260FE95BEFF}"/>
              </a:ext>
            </a:extLst>
          </p:cNvPr>
          <p:cNvSpPr>
            <a:spLocks noGrp="1"/>
          </p:cNvSpPr>
          <p:nvPr>
            <p:ph idx="1"/>
          </p:nvPr>
        </p:nvSpPr>
        <p:spPr>
          <a:xfrm>
            <a:off x="5116784" y="2546224"/>
            <a:ext cx="5977938" cy="3342747"/>
          </a:xfrm>
        </p:spPr>
        <p:txBody>
          <a:bodyPr>
            <a:normAutofit/>
          </a:bodyPr>
          <a:lstStyle/>
          <a:p>
            <a:r>
              <a:rPr lang="es-MX">
                <a:solidFill>
                  <a:srgbClr val="FFFFFF"/>
                </a:solidFill>
              </a:rPr>
              <a:t>Mejores tiempos de traslado</a:t>
            </a:r>
          </a:p>
          <a:p>
            <a:r>
              <a:rPr lang="es-MX">
                <a:solidFill>
                  <a:srgbClr val="FFFFFF"/>
                </a:solidFill>
              </a:rPr>
              <a:t>Eficiencia en el despliegue de recursos económicos e infraestructura</a:t>
            </a:r>
          </a:p>
          <a:p>
            <a:r>
              <a:rPr lang="es-MX">
                <a:solidFill>
                  <a:srgbClr val="FFFFFF"/>
                </a:solidFill>
              </a:rPr>
              <a:t>Minimo impacto ambiental</a:t>
            </a:r>
          </a:p>
          <a:p>
            <a:r>
              <a:rPr lang="es-MX">
                <a:solidFill>
                  <a:srgbClr val="FFFFFF"/>
                </a:solidFill>
              </a:rPr>
              <a:t>Una red accesible, segura y cómoda</a:t>
            </a:r>
          </a:p>
        </p:txBody>
      </p:sp>
      <p:sp>
        <p:nvSpPr>
          <p:cNvPr id="4" name="Marcador de número de diapositiva 3">
            <a:extLst>
              <a:ext uri="{FF2B5EF4-FFF2-40B4-BE49-F238E27FC236}">
                <a16:creationId xmlns:a16="http://schemas.microsoft.com/office/drawing/2014/main" id="{B85F1B6A-9F41-D0A5-CFF7-D5A747616EB2}"/>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9</a:t>
            </a:fld>
            <a:endParaRPr lang="en-US"/>
          </a:p>
        </p:txBody>
      </p:sp>
    </p:spTree>
    <p:extLst>
      <p:ext uri="{BB962C8B-B14F-4D97-AF65-F5344CB8AC3E}">
        <p14:creationId xmlns:p14="http://schemas.microsoft.com/office/powerpoint/2010/main" val="130652660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2D3920"/>
      </a:dk2>
      <a:lt2>
        <a:srgbClr val="E8E2E3"/>
      </a:lt2>
      <a:accent1>
        <a:srgbClr val="2CB4A7"/>
      </a:accent1>
      <a:accent2>
        <a:srgbClr val="20B66A"/>
      </a:accent2>
      <a:accent3>
        <a:srgbClr val="2DB837"/>
      </a:accent3>
      <a:accent4>
        <a:srgbClr val="53B620"/>
      </a:accent4>
      <a:accent5>
        <a:srgbClr val="8CAB2A"/>
      </a:accent5>
      <a:accent6>
        <a:srgbClr val="B99F21"/>
      </a:accent6>
      <a:hlink>
        <a:srgbClr val="658B2E"/>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549</Words>
  <Application>Microsoft Office PowerPoint</Application>
  <PresentationFormat>Panorámica</PresentationFormat>
  <Paragraphs>118</Paragraphs>
  <Slides>33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Arial Nova Light</vt:lpstr>
      <vt:lpstr>Bembo</vt:lpstr>
      <vt:lpstr>Calibri</vt:lpstr>
      <vt:lpstr>RetrospectVTI</vt:lpstr>
      <vt:lpstr>MEJORA DE LA RED DE TRANSPORTE PUBLICO DE LA ZONA METROPOLITANA DE GUADALAJARA EN COLABORACIÓN CON EL INSTITUTO DE PLANEACIÓN Y GESTIÓN DEL DESARROLLO</vt:lpstr>
      <vt:lpstr>Identificación y diagnostico</vt:lpstr>
      <vt:lpstr>Crecimiento</vt:lpstr>
      <vt:lpstr>Transporte Publico</vt:lpstr>
      <vt:lpstr>Viviendas con Automovil</vt:lpstr>
      <vt:lpstr>Situación Actual</vt:lpstr>
      <vt:lpstr>Establecimiento de objetivos, metas y KPIs</vt:lpstr>
      <vt:lpstr>Objetivos</vt:lpstr>
      <vt:lpstr>Competitividad del TP</vt:lpstr>
      <vt:lpstr>Metas</vt:lpstr>
      <vt:lpstr>Soluciones propuestas y viabilidad</vt:lpstr>
      <vt:lpstr>Presentación de PowerPoint</vt:lpstr>
      <vt:lpstr>Desarrollo</vt:lpstr>
      <vt:lpstr>Ingestión de Datos</vt:lpstr>
      <vt:lpstr>Análisis Exploratorio</vt:lpstr>
      <vt:lpstr>Presentación de PowerPoint</vt:lpstr>
      <vt:lpstr>Presentación de PowerPoint</vt:lpstr>
      <vt:lpstr>Presentación de PowerPoint</vt:lpstr>
      <vt:lpstr>Presentación de PowerPoint</vt:lpstr>
      <vt:lpstr>Preparación de los Datos</vt:lpstr>
      <vt:lpstr>Selección e Ingeniería de Características</vt:lpstr>
      <vt:lpstr>Primer Modelo</vt:lpstr>
      <vt:lpstr>Segundo Modelo</vt:lpstr>
      <vt:lpstr>Selección de Modelos</vt:lpstr>
      <vt:lpstr>Primer Modelo</vt:lpstr>
      <vt:lpstr>Segundo Modelo</vt:lpstr>
      <vt:lpstr>Entrenamiento, Evaluación y Afinamiento del Modelo</vt:lpstr>
      <vt:lpstr>Despliegue del Modelo</vt:lpstr>
      <vt:lpstr>Presentación de PowerPoint</vt:lpstr>
      <vt:lpstr>Presentación de PowerPoint</vt:lpstr>
      <vt:lpstr>Conclusiones y Discusiones</vt:lpstr>
      <vt:lpstr>Alcance del proyecto</vt:lpstr>
      <vt:lpstr>Temas Éticos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MEJORA DE LA RED DE TRANSPORTE PUBLICO DE LA ZONA METROPOLITANA DE GUADALAJARA EN COLABORACIÓN CON EL INSTITUTO DE PLANEACIÓN Y GESTIÓN DEL DESARROLLO</dc:title>
  <dc:creator>GALLARDO VAZQUEZ, RAFAEL</dc:creator>
  <cp:lastModifiedBy>GALLARDO VAZQUEZ, RAFAEL</cp:lastModifiedBy>
  <cp:revision>1</cp:revision>
  <dcterms:created xsi:type="dcterms:W3CDTF">2023-11-29T17:46:17Z</dcterms:created>
  <dcterms:modified xsi:type="dcterms:W3CDTF">2023-11-30T15:51:10Z</dcterms:modified>
</cp:coreProperties>
</file>